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21"/>
  </p:notesMasterIdLst>
  <p:handoutMasterIdLst>
    <p:handoutMasterId r:id="rId22"/>
  </p:handoutMasterIdLst>
  <p:sldIdLst>
    <p:sldId id="256" r:id="rId2"/>
    <p:sldId id="1801" r:id="rId3"/>
    <p:sldId id="1810" r:id="rId4"/>
    <p:sldId id="1802" r:id="rId5"/>
    <p:sldId id="1803" r:id="rId6"/>
    <p:sldId id="1804" r:id="rId7"/>
    <p:sldId id="571" r:id="rId8"/>
    <p:sldId id="1805" r:id="rId9"/>
    <p:sldId id="1806" r:id="rId10"/>
    <p:sldId id="1807" r:id="rId11"/>
    <p:sldId id="1808" r:id="rId12"/>
    <p:sldId id="1809" r:id="rId13"/>
    <p:sldId id="1811" r:id="rId14"/>
    <p:sldId id="1812" r:id="rId15"/>
    <p:sldId id="1813" r:id="rId16"/>
    <p:sldId id="1814" r:id="rId17"/>
    <p:sldId id="1815" r:id="rId18"/>
    <p:sldId id="1816" r:id="rId19"/>
    <p:sldId id="1818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aramond" panose="02020404030301010803" pitchFamily="18" charset="0"/>
      <p:regular r:id="rId31"/>
      <p:bold r:id="rId32"/>
      <p: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8F097-0A73-434B-97FE-ED3B8A0EF645}">
          <p14:sldIdLst>
            <p14:sldId id="256"/>
            <p14:sldId id="1801"/>
            <p14:sldId id="1810"/>
            <p14:sldId id="1802"/>
            <p14:sldId id="1803"/>
            <p14:sldId id="1804"/>
            <p14:sldId id="571"/>
            <p14:sldId id="1805"/>
            <p14:sldId id="1806"/>
            <p14:sldId id="1807"/>
            <p14:sldId id="1808"/>
            <p14:sldId id="1809"/>
            <p14:sldId id="1811"/>
            <p14:sldId id="1812"/>
            <p14:sldId id="1813"/>
            <p14:sldId id="1814"/>
            <p14:sldId id="1815"/>
            <p14:sldId id="1816"/>
            <p14:sldId id="1818"/>
          </p14:sldIdLst>
        </p14:section>
        <p14:section name="About" id="{7D1F2A88-9EF1-C940-B849-EE7D1949366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DD"/>
    <a:srgbClr val="1A315D"/>
    <a:srgbClr val="339A2E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176" autoAdjust="0"/>
  </p:normalViewPr>
  <p:slideViewPr>
    <p:cSldViewPr snapToGrid="0" showGuides="1">
      <p:cViewPr varScale="1">
        <p:scale>
          <a:sx n="128" d="100"/>
          <a:sy n="128" d="100"/>
        </p:scale>
        <p:origin x="504" y="13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165B2-221C-480F-886B-81B803301850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ACEC2E-36ED-4F5E-98BF-A4E58B4CB9A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Back End</a:t>
          </a:r>
        </a:p>
      </dgm:t>
    </dgm:pt>
    <dgm:pt modelId="{F048063F-CCE8-48CB-BB61-BA6A3D78A13E}" type="parTrans" cxnId="{D47FBE2D-0A00-4DFC-8121-52F2DA58B4E4}">
      <dgm:prSet/>
      <dgm:spPr/>
      <dgm:t>
        <a:bodyPr/>
        <a:lstStyle/>
        <a:p>
          <a:endParaRPr lang="en-US"/>
        </a:p>
      </dgm:t>
    </dgm:pt>
    <dgm:pt modelId="{87399573-0CAE-47B5-8F9B-068D1FFB8624}" type="sibTrans" cxnId="{D47FBE2D-0A00-4DFC-8121-52F2DA58B4E4}">
      <dgm:prSet/>
      <dgm:spPr/>
      <dgm:t>
        <a:bodyPr/>
        <a:lstStyle/>
        <a:p>
          <a:endParaRPr lang="en-US"/>
        </a:p>
      </dgm:t>
    </dgm:pt>
    <dgm:pt modelId="{AD936C33-0316-489E-AF2B-7006ABCC5045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B8468108-C4CD-4E35-9860-AC6A281CB4B8}" type="parTrans" cxnId="{FD67DAF2-9996-43DB-800F-B803738D3073}">
      <dgm:prSet/>
      <dgm:spPr/>
      <dgm:t>
        <a:bodyPr/>
        <a:lstStyle/>
        <a:p>
          <a:endParaRPr lang="en-US"/>
        </a:p>
      </dgm:t>
    </dgm:pt>
    <dgm:pt modelId="{496EF40C-608F-48C3-8072-6A93523D6481}" type="sibTrans" cxnId="{FD67DAF2-9996-43DB-800F-B803738D3073}">
      <dgm:prSet/>
      <dgm:spPr/>
      <dgm:t>
        <a:bodyPr/>
        <a:lstStyle/>
        <a:p>
          <a:endParaRPr lang="en-US"/>
        </a:p>
      </dgm:t>
    </dgm:pt>
    <dgm:pt modelId="{7A4BF72B-3B2F-48ED-8CE4-BD747E36C391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DevOps</a:t>
          </a:r>
        </a:p>
      </dgm:t>
    </dgm:pt>
    <dgm:pt modelId="{75032666-2C0C-4EA5-9DD5-7392520F1073}" type="parTrans" cxnId="{F32C0E6B-A117-4DD9-920C-E6E9216E9874}">
      <dgm:prSet/>
      <dgm:spPr/>
      <dgm:t>
        <a:bodyPr/>
        <a:lstStyle/>
        <a:p>
          <a:endParaRPr lang="en-US"/>
        </a:p>
      </dgm:t>
    </dgm:pt>
    <dgm:pt modelId="{1A01E1CE-D637-46EB-B9B1-258ADB31FF75}" type="sibTrans" cxnId="{F32C0E6B-A117-4DD9-920C-E6E9216E9874}">
      <dgm:prSet/>
      <dgm:spPr/>
      <dgm:t>
        <a:bodyPr/>
        <a:lstStyle/>
        <a:p>
          <a:endParaRPr lang="en-US"/>
        </a:p>
      </dgm:t>
    </dgm:pt>
    <dgm:pt modelId="{941EC79F-DDA9-49CF-BE2A-6F1BD843738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Mobile App</a:t>
          </a:r>
        </a:p>
      </dgm:t>
    </dgm:pt>
    <dgm:pt modelId="{5730B674-F2A0-4BFF-BCB9-343AEEB76B49}" type="parTrans" cxnId="{60345920-AEBA-45F6-BB68-6FA316E7669C}">
      <dgm:prSet/>
      <dgm:spPr/>
      <dgm:t>
        <a:bodyPr/>
        <a:lstStyle/>
        <a:p>
          <a:endParaRPr lang="en-US"/>
        </a:p>
      </dgm:t>
    </dgm:pt>
    <dgm:pt modelId="{4253B9FF-36FB-4F7C-8302-7B2510A818D1}" type="sibTrans" cxnId="{60345920-AEBA-45F6-BB68-6FA316E7669C}">
      <dgm:prSet/>
      <dgm:spPr/>
      <dgm:t>
        <a:bodyPr/>
        <a:lstStyle/>
        <a:p>
          <a:endParaRPr lang="en-US"/>
        </a:p>
      </dgm:t>
    </dgm:pt>
    <dgm:pt modelId="{D08EFA53-2120-49FA-9C1C-8FAC03BD8CF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The Full Stack</a:t>
          </a:r>
        </a:p>
      </dgm:t>
    </dgm:pt>
    <dgm:pt modelId="{14025514-F409-499D-8AD1-DC058F6FDD67}" type="sibTrans" cxnId="{8D3102A9-9B17-493B-8A60-140EB51A31F6}">
      <dgm:prSet/>
      <dgm:spPr/>
      <dgm:t>
        <a:bodyPr/>
        <a:lstStyle/>
        <a:p>
          <a:endParaRPr lang="en-US"/>
        </a:p>
      </dgm:t>
    </dgm:pt>
    <dgm:pt modelId="{943387C4-7D5B-4004-A1CC-819A5A956C7D}" type="parTrans" cxnId="{8D3102A9-9B17-493B-8A60-140EB51A31F6}">
      <dgm:prSet/>
      <dgm:spPr/>
      <dgm:t>
        <a:bodyPr/>
        <a:lstStyle/>
        <a:p>
          <a:endParaRPr lang="en-US"/>
        </a:p>
      </dgm:t>
    </dgm:pt>
    <dgm:pt modelId="{5DAA9898-8909-4340-BDF0-220DA9E1581A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Front End</a:t>
          </a:r>
          <a:endParaRPr lang="en-US" dirty="0"/>
        </a:p>
      </dgm:t>
    </dgm:pt>
    <dgm:pt modelId="{AC697028-72FC-4030-B9B1-54E0635B1D68}" type="parTrans" cxnId="{EFBEE340-4663-4558-910E-2811428E7CF6}">
      <dgm:prSet/>
      <dgm:spPr/>
      <dgm:t>
        <a:bodyPr/>
        <a:lstStyle/>
        <a:p>
          <a:endParaRPr lang="en-US"/>
        </a:p>
      </dgm:t>
    </dgm:pt>
    <dgm:pt modelId="{F33149D3-0F21-439C-B674-EF08A6995523}" type="sibTrans" cxnId="{EFBEE340-4663-4558-910E-2811428E7CF6}">
      <dgm:prSet/>
      <dgm:spPr/>
      <dgm:t>
        <a:bodyPr/>
        <a:lstStyle/>
        <a:p>
          <a:endParaRPr lang="en-US"/>
        </a:p>
      </dgm:t>
    </dgm:pt>
    <dgm:pt modelId="{41E2086B-61BC-4628-97CA-4A27F0147270}" type="pres">
      <dgm:prSet presAssocID="{6E1165B2-221C-480F-886B-81B803301850}" presName="composite" presStyleCnt="0">
        <dgm:presLayoutVars>
          <dgm:chMax val="1"/>
          <dgm:dir/>
          <dgm:resizeHandles val="exact"/>
        </dgm:presLayoutVars>
      </dgm:prSet>
      <dgm:spPr/>
    </dgm:pt>
    <dgm:pt modelId="{F997ECE3-67CB-4AB0-8BFF-D548E761355E}" type="pres">
      <dgm:prSet presAssocID="{D08EFA53-2120-49FA-9C1C-8FAC03BD8CFE}" presName="roof" presStyleLbl="dkBgShp" presStyleIdx="0" presStyleCnt="2"/>
      <dgm:spPr/>
    </dgm:pt>
    <dgm:pt modelId="{E1D73614-0457-451D-805A-7E6753BC6E90}" type="pres">
      <dgm:prSet presAssocID="{D08EFA53-2120-49FA-9C1C-8FAC03BD8CFE}" presName="pillars" presStyleCnt="0"/>
      <dgm:spPr/>
    </dgm:pt>
    <dgm:pt modelId="{C32A7A4F-ABD8-456D-ADB4-DA16DB4763B9}" type="pres">
      <dgm:prSet presAssocID="{D08EFA53-2120-49FA-9C1C-8FAC03BD8CFE}" presName="pillar1" presStyleLbl="node1" presStyleIdx="0" presStyleCnt="5">
        <dgm:presLayoutVars>
          <dgm:bulletEnabled val="1"/>
        </dgm:presLayoutVars>
      </dgm:prSet>
      <dgm:spPr/>
    </dgm:pt>
    <dgm:pt modelId="{5E489705-41BB-41F9-8FF9-162F59BF2B9E}" type="pres">
      <dgm:prSet presAssocID="{65ACEC2E-36ED-4F5E-98BF-A4E58B4CB9A6}" presName="pillarX" presStyleLbl="node1" presStyleIdx="1" presStyleCnt="5">
        <dgm:presLayoutVars>
          <dgm:bulletEnabled val="1"/>
        </dgm:presLayoutVars>
      </dgm:prSet>
      <dgm:spPr/>
    </dgm:pt>
    <dgm:pt modelId="{88FA03BA-8C67-4A6B-9621-C63B289DADC4}" type="pres">
      <dgm:prSet presAssocID="{AD936C33-0316-489E-AF2B-7006ABCC5045}" presName="pillarX" presStyleLbl="node1" presStyleIdx="2" presStyleCnt="5">
        <dgm:presLayoutVars>
          <dgm:bulletEnabled val="1"/>
        </dgm:presLayoutVars>
      </dgm:prSet>
      <dgm:spPr/>
    </dgm:pt>
    <dgm:pt modelId="{23B49042-3943-44BC-99C3-EF20605C69DE}" type="pres">
      <dgm:prSet presAssocID="{7A4BF72B-3B2F-48ED-8CE4-BD747E36C391}" presName="pillarX" presStyleLbl="node1" presStyleIdx="3" presStyleCnt="5">
        <dgm:presLayoutVars>
          <dgm:bulletEnabled val="1"/>
        </dgm:presLayoutVars>
      </dgm:prSet>
      <dgm:spPr/>
    </dgm:pt>
    <dgm:pt modelId="{ABAE1321-AD13-40F8-92AA-1D6353907543}" type="pres">
      <dgm:prSet presAssocID="{941EC79F-DDA9-49CF-BE2A-6F1BD843738C}" presName="pillarX" presStyleLbl="node1" presStyleIdx="4" presStyleCnt="5">
        <dgm:presLayoutVars>
          <dgm:bulletEnabled val="1"/>
        </dgm:presLayoutVars>
      </dgm:prSet>
      <dgm:spPr/>
    </dgm:pt>
    <dgm:pt modelId="{9DBCFB3C-1868-4BDB-99A6-0DF7F69D1519}" type="pres">
      <dgm:prSet presAssocID="{D08EFA53-2120-49FA-9C1C-8FAC03BD8CFE}" presName="base" presStyleLbl="dkBgShp" presStyleIdx="1" presStyleCnt="2"/>
      <dgm:spPr>
        <a:solidFill>
          <a:schemeClr val="accent1">
            <a:lumMod val="50000"/>
          </a:schemeClr>
        </a:solidFill>
      </dgm:spPr>
    </dgm:pt>
  </dgm:ptLst>
  <dgm:cxnLst>
    <dgm:cxn modelId="{15BC7D10-CC75-4EBF-A732-092981F79631}" type="presOf" srcId="{7A4BF72B-3B2F-48ED-8CE4-BD747E36C391}" destId="{23B49042-3943-44BC-99C3-EF20605C69DE}" srcOrd="0" destOrd="0" presId="urn:microsoft.com/office/officeart/2005/8/layout/hList3"/>
    <dgm:cxn modelId="{60345920-AEBA-45F6-BB68-6FA316E7669C}" srcId="{D08EFA53-2120-49FA-9C1C-8FAC03BD8CFE}" destId="{941EC79F-DDA9-49CF-BE2A-6F1BD843738C}" srcOrd="4" destOrd="0" parTransId="{5730B674-F2A0-4BFF-BCB9-343AEEB76B49}" sibTransId="{4253B9FF-36FB-4F7C-8302-7B2510A818D1}"/>
    <dgm:cxn modelId="{D47FBE2D-0A00-4DFC-8121-52F2DA58B4E4}" srcId="{D08EFA53-2120-49FA-9C1C-8FAC03BD8CFE}" destId="{65ACEC2E-36ED-4F5E-98BF-A4E58B4CB9A6}" srcOrd="1" destOrd="0" parTransId="{F048063F-CCE8-48CB-BB61-BA6A3D78A13E}" sibTransId="{87399573-0CAE-47B5-8F9B-068D1FFB8624}"/>
    <dgm:cxn modelId="{EFBEE340-4663-4558-910E-2811428E7CF6}" srcId="{D08EFA53-2120-49FA-9C1C-8FAC03BD8CFE}" destId="{5DAA9898-8909-4340-BDF0-220DA9E1581A}" srcOrd="0" destOrd="0" parTransId="{AC697028-72FC-4030-B9B1-54E0635B1D68}" sibTransId="{F33149D3-0F21-439C-B674-EF08A6995523}"/>
    <dgm:cxn modelId="{C81F5761-1C67-45A7-B2DE-B835E325E100}" type="presOf" srcId="{D08EFA53-2120-49FA-9C1C-8FAC03BD8CFE}" destId="{F997ECE3-67CB-4AB0-8BFF-D548E761355E}" srcOrd="0" destOrd="0" presId="urn:microsoft.com/office/officeart/2005/8/layout/hList3"/>
    <dgm:cxn modelId="{F32C0E6B-A117-4DD9-920C-E6E9216E9874}" srcId="{D08EFA53-2120-49FA-9C1C-8FAC03BD8CFE}" destId="{7A4BF72B-3B2F-48ED-8CE4-BD747E36C391}" srcOrd="3" destOrd="0" parTransId="{75032666-2C0C-4EA5-9DD5-7392520F1073}" sibTransId="{1A01E1CE-D637-46EB-B9B1-258ADB31FF75}"/>
    <dgm:cxn modelId="{D1A8A486-B54A-4657-8F41-A75F611AF008}" type="presOf" srcId="{5DAA9898-8909-4340-BDF0-220DA9E1581A}" destId="{C32A7A4F-ABD8-456D-ADB4-DA16DB4763B9}" srcOrd="0" destOrd="0" presId="urn:microsoft.com/office/officeart/2005/8/layout/hList3"/>
    <dgm:cxn modelId="{881F7395-F3F5-43C1-8277-58DD13352227}" type="presOf" srcId="{65ACEC2E-36ED-4F5E-98BF-A4E58B4CB9A6}" destId="{5E489705-41BB-41F9-8FF9-162F59BF2B9E}" srcOrd="0" destOrd="0" presId="urn:microsoft.com/office/officeart/2005/8/layout/hList3"/>
    <dgm:cxn modelId="{8D3102A9-9B17-493B-8A60-140EB51A31F6}" srcId="{6E1165B2-221C-480F-886B-81B803301850}" destId="{D08EFA53-2120-49FA-9C1C-8FAC03BD8CFE}" srcOrd="0" destOrd="0" parTransId="{943387C4-7D5B-4004-A1CC-819A5A956C7D}" sibTransId="{14025514-F409-499D-8AD1-DC058F6FDD67}"/>
    <dgm:cxn modelId="{AC8CFDB8-2385-4FBA-BB3A-EB891E1D187E}" type="presOf" srcId="{941EC79F-DDA9-49CF-BE2A-6F1BD843738C}" destId="{ABAE1321-AD13-40F8-92AA-1D6353907543}" srcOrd="0" destOrd="0" presId="urn:microsoft.com/office/officeart/2005/8/layout/hList3"/>
    <dgm:cxn modelId="{6577F0D7-7087-4A4D-B863-30617EDB6457}" type="presOf" srcId="{AD936C33-0316-489E-AF2B-7006ABCC5045}" destId="{88FA03BA-8C67-4A6B-9621-C63B289DADC4}" srcOrd="0" destOrd="0" presId="urn:microsoft.com/office/officeart/2005/8/layout/hList3"/>
    <dgm:cxn modelId="{AC8368E8-E894-4830-A37C-DF00A225F051}" type="presOf" srcId="{6E1165B2-221C-480F-886B-81B803301850}" destId="{41E2086B-61BC-4628-97CA-4A27F0147270}" srcOrd="0" destOrd="0" presId="urn:microsoft.com/office/officeart/2005/8/layout/hList3"/>
    <dgm:cxn modelId="{FD67DAF2-9996-43DB-800F-B803738D3073}" srcId="{D08EFA53-2120-49FA-9C1C-8FAC03BD8CFE}" destId="{AD936C33-0316-489E-AF2B-7006ABCC5045}" srcOrd="2" destOrd="0" parTransId="{B8468108-C4CD-4E35-9860-AC6A281CB4B8}" sibTransId="{496EF40C-608F-48C3-8072-6A93523D6481}"/>
    <dgm:cxn modelId="{A1146583-CC5B-406C-8C9A-FC5F64EAE001}" type="presParOf" srcId="{41E2086B-61BC-4628-97CA-4A27F0147270}" destId="{F997ECE3-67CB-4AB0-8BFF-D548E761355E}" srcOrd="0" destOrd="0" presId="urn:microsoft.com/office/officeart/2005/8/layout/hList3"/>
    <dgm:cxn modelId="{10FCCEA1-114C-4A9C-B85D-91B886746BEA}" type="presParOf" srcId="{41E2086B-61BC-4628-97CA-4A27F0147270}" destId="{E1D73614-0457-451D-805A-7E6753BC6E90}" srcOrd="1" destOrd="0" presId="urn:microsoft.com/office/officeart/2005/8/layout/hList3"/>
    <dgm:cxn modelId="{A6D18A8F-31C9-4406-A700-7F5E825A5BAE}" type="presParOf" srcId="{E1D73614-0457-451D-805A-7E6753BC6E90}" destId="{C32A7A4F-ABD8-456D-ADB4-DA16DB4763B9}" srcOrd="0" destOrd="0" presId="urn:microsoft.com/office/officeart/2005/8/layout/hList3"/>
    <dgm:cxn modelId="{BB11E9BA-3C8A-4555-9653-DBBDF9A8EE00}" type="presParOf" srcId="{E1D73614-0457-451D-805A-7E6753BC6E90}" destId="{5E489705-41BB-41F9-8FF9-162F59BF2B9E}" srcOrd="1" destOrd="0" presId="urn:microsoft.com/office/officeart/2005/8/layout/hList3"/>
    <dgm:cxn modelId="{8612F7E5-8EF5-4699-9921-3FE5F7247B19}" type="presParOf" srcId="{E1D73614-0457-451D-805A-7E6753BC6E90}" destId="{88FA03BA-8C67-4A6B-9621-C63B289DADC4}" srcOrd="2" destOrd="0" presId="urn:microsoft.com/office/officeart/2005/8/layout/hList3"/>
    <dgm:cxn modelId="{0B1F9C15-911C-4DD2-89C5-303828DA1D23}" type="presParOf" srcId="{E1D73614-0457-451D-805A-7E6753BC6E90}" destId="{23B49042-3943-44BC-99C3-EF20605C69DE}" srcOrd="3" destOrd="0" presId="urn:microsoft.com/office/officeart/2005/8/layout/hList3"/>
    <dgm:cxn modelId="{A1FB2CF3-B69E-4E88-85FD-4C138E979674}" type="presParOf" srcId="{E1D73614-0457-451D-805A-7E6753BC6E90}" destId="{ABAE1321-AD13-40F8-92AA-1D6353907543}" srcOrd="4" destOrd="0" presId="urn:microsoft.com/office/officeart/2005/8/layout/hList3"/>
    <dgm:cxn modelId="{8EDEC337-9FF6-4908-96A1-0EB104FE57D1}" type="presParOf" srcId="{41E2086B-61BC-4628-97CA-4A27F0147270}" destId="{9DBCFB3C-1868-4BDB-99A6-0DF7F69D151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F3259-A90F-4EAD-B9E8-C23541B36B6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C5399E-93CA-411B-8EA5-C845E696C3E4}">
      <dgm:prSet phldrT="[Text]" custT="1"/>
      <dgm:spPr>
        <a:xfrm>
          <a:off x="3953" y="107428"/>
          <a:ext cx="2377306" cy="711212"/>
        </a:xfrm>
        <a:prstGeom prst="rect">
          <a:avLst/>
        </a:prstGeom>
        <a:solidFill>
          <a:srgbClr val="92D05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3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POST</a:t>
          </a:r>
          <a:endParaRPr lang="en-US" sz="19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99FF7BA-1511-41FC-BBD9-DA6250D4A82E}" type="parTrans" cxnId="{FB669574-6864-4B3F-8892-AB908EA939D0}">
      <dgm:prSet/>
      <dgm:spPr/>
      <dgm:t>
        <a:bodyPr/>
        <a:lstStyle/>
        <a:p>
          <a:endParaRPr lang="en-US"/>
        </a:p>
      </dgm:t>
    </dgm:pt>
    <dgm:pt modelId="{65B874C6-4A58-40EE-BD94-487C3CFB0F78}" type="sibTrans" cxnId="{FB669574-6864-4B3F-8892-AB908EA939D0}">
      <dgm:prSet/>
      <dgm:spPr/>
      <dgm:t>
        <a:bodyPr/>
        <a:lstStyle/>
        <a:p>
          <a:endParaRPr lang="en-US"/>
        </a:p>
      </dgm:t>
    </dgm:pt>
    <dgm:pt modelId="{CAA3D6F0-3A0C-432B-8639-C43429A27AD8}">
      <dgm:prSet phldrT="[Text]" custT="1"/>
      <dgm:spPr>
        <a:xfrm>
          <a:off x="2714082" y="107428"/>
          <a:ext cx="2377306" cy="711212"/>
        </a:xfrm>
        <a:prstGeom prst="rect">
          <a:avLst/>
        </a:prstGeom>
        <a:solidFill>
          <a:srgbClr val="5B9BD5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3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</a:t>
          </a:r>
          <a:endParaRPr lang="en-US" sz="19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5BA2513-92E4-4496-B1D8-A02BB4BBA93E}" type="parTrans" cxnId="{F0388486-CFB8-454B-A00A-09DD18DE2B2B}">
      <dgm:prSet/>
      <dgm:spPr/>
      <dgm:t>
        <a:bodyPr/>
        <a:lstStyle/>
        <a:p>
          <a:endParaRPr lang="en-US"/>
        </a:p>
      </dgm:t>
    </dgm:pt>
    <dgm:pt modelId="{99D23ECB-896F-4919-8943-49A654848665}" type="sibTrans" cxnId="{F0388486-CFB8-454B-A00A-09DD18DE2B2B}">
      <dgm:prSet/>
      <dgm:spPr/>
      <dgm:t>
        <a:bodyPr/>
        <a:lstStyle/>
        <a:p>
          <a:endParaRPr lang="en-US"/>
        </a:p>
      </dgm:t>
    </dgm:pt>
    <dgm:pt modelId="{77426622-F152-4EF5-BDDA-973855A93841}">
      <dgm:prSet phldrT="[Text]" custT="1"/>
      <dgm:spPr>
        <a:xfrm>
          <a:off x="5424211" y="107428"/>
          <a:ext cx="2377306" cy="711212"/>
        </a:xfrm>
        <a:prstGeom prst="rect">
          <a:avLst/>
        </a:prstGeom>
        <a:solidFill>
          <a:srgbClr val="ED7D31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3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PUT</a:t>
          </a:r>
          <a:endParaRPr lang="en-US" sz="19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AEACC0-FBA4-44A3-BFA8-1659202283A0}" type="parTrans" cxnId="{BC0D0D10-ED0C-4BA8-B83B-4775222985AD}">
      <dgm:prSet/>
      <dgm:spPr/>
      <dgm:t>
        <a:bodyPr/>
        <a:lstStyle/>
        <a:p>
          <a:endParaRPr lang="en-US"/>
        </a:p>
      </dgm:t>
    </dgm:pt>
    <dgm:pt modelId="{782E1E90-25FB-4282-8B46-971755FB6C5F}" type="sibTrans" cxnId="{BC0D0D10-ED0C-4BA8-B83B-4775222985AD}">
      <dgm:prSet/>
      <dgm:spPr/>
      <dgm:t>
        <a:bodyPr/>
        <a:lstStyle/>
        <a:p>
          <a:endParaRPr lang="en-US"/>
        </a:p>
      </dgm:t>
    </dgm:pt>
    <dgm:pt modelId="{7BF40586-0885-4678-9C0A-47973FF21F92}">
      <dgm:prSet phldrT="[Text]" custT="1"/>
      <dgm:spPr>
        <a:xfrm>
          <a:off x="8134340" y="107428"/>
          <a:ext cx="2377306" cy="711212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3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DELETE</a:t>
          </a:r>
          <a:endParaRPr lang="en-US" sz="19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969B333-7367-4C44-8FE6-D1CAE8A30F88}" type="parTrans" cxnId="{562B0D09-BC19-45B1-875E-8B13D4068F15}">
      <dgm:prSet/>
      <dgm:spPr/>
      <dgm:t>
        <a:bodyPr/>
        <a:lstStyle/>
        <a:p>
          <a:endParaRPr lang="en-US"/>
        </a:p>
      </dgm:t>
    </dgm:pt>
    <dgm:pt modelId="{59F27861-FC46-4389-A46A-A6CD6A85FDAE}" type="sibTrans" cxnId="{562B0D09-BC19-45B1-875E-8B13D4068F15}">
      <dgm:prSet/>
      <dgm:spPr/>
      <dgm:t>
        <a:bodyPr/>
        <a:lstStyle/>
        <a:p>
          <a:endParaRPr lang="en-US"/>
        </a:p>
      </dgm:t>
    </dgm:pt>
    <dgm:pt modelId="{527B2DD2-57AD-4945-80AD-977CB7365DCA}">
      <dgm:prSet phldrT="[Text]"/>
      <dgm:spPr>
        <a:xfrm>
          <a:off x="3953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Create an object or record in the database</a:t>
          </a:r>
        </a:p>
      </dgm:t>
    </dgm:pt>
    <dgm:pt modelId="{14686AAC-A745-490B-93A8-05FF4473B519}" type="parTrans" cxnId="{79C58245-E833-4752-B947-09BA9EC085EA}">
      <dgm:prSet/>
      <dgm:spPr/>
      <dgm:t>
        <a:bodyPr/>
        <a:lstStyle/>
        <a:p>
          <a:endParaRPr lang="en-US"/>
        </a:p>
      </dgm:t>
    </dgm:pt>
    <dgm:pt modelId="{72948916-E2B7-4D42-A751-D97458DEDF2F}" type="sibTrans" cxnId="{79C58245-E833-4752-B947-09BA9EC085EA}">
      <dgm:prSet/>
      <dgm:spPr/>
      <dgm:t>
        <a:bodyPr/>
        <a:lstStyle/>
        <a:p>
          <a:endParaRPr lang="en-US"/>
        </a:p>
      </dgm:t>
    </dgm:pt>
    <dgm:pt modelId="{05C4174C-6207-4F14-9EB9-93F04BA13B5B}">
      <dgm:prSet phldrT="[Text]"/>
      <dgm:spPr>
        <a:xfrm>
          <a:off x="2714082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Get data about a specific object or record in the database</a:t>
          </a:r>
        </a:p>
      </dgm:t>
    </dgm:pt>
    <dgm:pt modelId="{21AFC41F-C827-40CB-914B-1FF01A96CF87}" type="parTrans" cxnId="{46FA81DB-95E2-4DF1-8593-EA3BF30A26CF}">
      <dgm:prSet/>
      <dgm:spPr/>
      <dgm:t>
        <a:bodyPr/>
        <a:lstStyle/>
        <a:p>
          <a:endParaRPr lang="en-US"/>
        </a:p>
      </dgm:t>
    </dgm:pt>
    <dgm:pt modelId="{34ADD9DD-BD28-4A52-9540-48EEB2DD5FA3}" type="sibTrans" cxnId="{46FA81DB-95E2-4DF1-8593-EA3BF30A26CF}">
      <dgm:prSet/>
      <dgm:spPr/>
      <dgm:t>
        <a:bodyPr/>
        <a:lstStyle/>
        <a:p>
          <a:endParaRPr lang="en-US"/>
        </a:p>
      </dgm:t>
    </dgm:pt>
    <dgm:pt modelId="{E2DBD59F-C9A5-4B64-847F-67975A6915CD}">
      <dgm:prSet phldrT="[Text]"/>
      <dgm:spPr>
        <a:xfrm>
          <a:off x="5424211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Update an existing object or record in the database</a:t>
          </a:r>
        </a:p>
      </dgm:t>
    </dgm:pt>
    <dgm:pt modelId="{4C0594D7-D8F3-4BD2-823A-D67F4A9591AB}" type="parTrans" cxnId="{0736198A-57D7-4736-9A69-1D39087B07DF}">
      <dgm:prSet/>
      <dgm:spPr/>
      <dgm:t>
        <a:bodyPr/>
        <a:lstStyle/>
        <a:p>
          <a:endParaRPr lang="en-US"/>
        </a:p>
      </dgm:t>
    </dgm:pt>
    <dgm:pt modelId="{5FCB07EF-27D1-49BE-9571-095CCFAE4D59}" type="sibTrans" cxnId="{0736198A-57D7-4736-9A69-1D39087B07DF}">
      <dgm:prSet/>
      <dgm:spPr/>
      <dgm:t>
        <a:bodyPr/>
        <a:lstStyle/>
        <a:p>
          <a:endParaRPr lang="en-US"/>
        </a:p>
      </dgm:t>
    </dgm:pt>
    <dgm:pt modelId="{71876A32-4F52-42A1-B51A-F0E30CC1134F}">
      <dgm:prSet phldrT="[Text]"/>
      <dgm:spPr>
        <a:xfrm>
          <a:off x="8134340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Delete an existing object or record in the database</a:t>
          </a:r>
        </a:p>
      </dgm:t>
    </dgm:pt>
    <dgm:pt modelId="{17915B1F-902A-4030-AF1D-4601A047E08D}" type="parTrans" cxnId="{B0D1E80F-9C41-404B-86FA-971C6FF1BC84}">
      <dgm:prSet/>
      <dgm:spPr/>
      <dgm:t>
        <a:bodyPr/>
        <a:lstStyle/>
        <a:p>
          <a:endParaRPr lang="en-US"/>
        </a:p>
      </dgm:t>
    </dgm:pt>
    <dgm:pt modelId="{76F4F965-6FDE-4F1D-954B-1895F557FE6D}" type="sibTrans" cxnId="{B0D1E80F-9C41-404B-86FA-971C6FF1BC84}">
      <dgm:prSet/>
      <dgm:spPr/>
      <dgm:t>
        <a:bodyPr/>
        <a:lstStyle/>
        <a:p>
          <a:endParaRPr lang="en-US"/>
        </a:p>
      </dgm:t>
    </dgm:pt>
    <dgm:pt modelId="{A1FD4D65-540A-4769-A8D1-CB8EED619E2F}">
      <dgm:prSet phldrT="[Text]"/>
      <dgm:spPr>
        <a:xfrm>
          <a:off x="3953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data related to the object to be created</a:t>
          </a:r>
        </a:p>
      </dgm:t>
    </dgm:pt>
    <dgm:pt modelId="{6A24006B-3D95-4897-9A9A-1DB7DA9911AC}" type="parTrans" cxnId="{8486EE40-EA80-45C6-9F42-942E0BBD4E94}">
      <dgm:prSet/>
      <dgm:spPr/>
      <dgm:t>
        <a:bodyPr/>
        <a:lstStyle/>
        <a:p>
          <a:endParaRPr lang="en-US"/>
        </a:p>
      </dgm:t>
    </dgm:pt>
    <dgm:pt modelId="{0B3F2617-65DE-41B5-9C85-C28B1558D5C8}" type="sibTrans" cxnId="{8486EE40-EA80-45C6-9F42-942E0BBD4E94}">
      <dgm:prSet/>
      <dgm:spPr/>
      <dgm:t>
        <a:bodyPr/>
        <a:lstStyle/>
        <a:p>
          <a:endParaRPr lang="en-US"/>
        </a:p>
      </dgm:t>
    </dgm:pt>
    <dgm:pt modelId="{6F1C93BF-34AB-45A6-8D60-CB8B37B9C246}">
      <dgm:prSet phldrT="[Text]"/>
      <dgm:spPr>
        <a:xfrm>
          <a:off x="2714082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(like an id)</a:t>
          </a:r>
        </a:p>
      </dgm:t>
    </dgm:pt>
    <dgm:pt modelId="{E0056254-CE09-4B31-B3E4-DDA75B39323C}" type="parTrans" cxnId="{6B5583CD-D14A-4D30-89C9-8E9F63FD1DAE}">
      <dgm:prSet/>
      <dgm:spPr/>
      <dgm:t>
        <a:bodyPr/>
        <a:lstStyle/>
        <a:p>
          <a:endParaRPr lang="en-US"/>
        </a:p>
      </dgm:t>
    </dgm:pt>
    <dgm:pt modelId="{EE8B7CBC-5CFC-4390-AA6C-03A3881DDB90}" type="sibTrans" cxnId="{6B5583CD-D14A-4D30-89C9-8E9F63FD1DAE}">
      <dgm:prSet/>
      <dgm:spPr/>
      <dgm:t>
        <a:bodyPr/>
        <a:lstStyle/>
        <a:p>
          <a:endParaRPr lang="en-US"/>
        </a:p>
      </dgm:t>
    </dgm:pt>
    <dgm:pt modelId="{79BF0566-9190-44CF-ABA6-2D804BA3FAA8}">
      <dgm:prSet phldrT="[Text]"/>
      <dgm:spPr>
        <a:xfrm>
          <a:off x="5424211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to update, and then the updated values</a:t>
          </a:r>
        </a:p>
      </dgm:t>
    </dgm:pt>
    <dgm:pt modelId="{855FFCC3-155D-40EE-ACD8-E86AF86C2DC0}" type="parTrans" cxnId="{BD20A5D3-828E-452C-9A6B-D162400247A2}">
      <dgm:prSet/>
      <dgm:spPr/>
      <dgm:t>
        <a:bodyPr/>
        <a:lstStyle/>
        <a:p>
          <a:endParaRPr lang="en-US"/>
        </a:p>
      </dgm:t>
    </dgm:pt>
    <dgm:pt modelId="{5EB2AED7-AE5F-436E-A897-2B7784F5353C}" type="sibTrans" cxnId="{BD20A5D3-828E-452C-9A6B-D162400247A2}">
      <dgm:prSet/>
      <dgm:spPr/>
      <dgm:t>
        <a:bodyPr/>
        <a:lstStyle/>
        <a:p>
          <a:endParaRPr lang="en-US"/>
        </a:p>
      </dgm:t>
    </dgm:pt>
    <dgm:pt modelId="{A0DCD40A-0C22-46F3-A1E6-C7C7AB1E23CC}">
      <dgm:prSet phldrT="[Text]"/>
      <dgm:spPr>
        <a:xfrm>
          <a:off x="8134340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to delete</a:t>
          </a:r>
        </a:p>
      </dgm:t>
    </dgm:pt>
    <dgm:pt modelId="{BF748036-BF6B-40B5-B94E-BB1EBE684DD9}" type="parTrans" cxnId="{AB552714-6FCD-4328-8075-61CC20D5EE1B}">
      <dgm:prSet/>
      <dgm:spPr/>
      <dgm:t>
        <a:bodyPr/>
        <a:lstStyle/>
        <a:p>
          <a:endParaRPr lang="en-US"/>
        </a:p>
      </dgm:t>
    </dgm:pt>
    <dgm:pt modelId="{DA1F3E9C-7B50-4352-9376-FFF4471F2C2C}" type="sibTrans" cxnId="{AB552714-6FCD-4328-8075-61CC20D5EE1B}">
      <dgm:prSet/>
      <dgm:spPr/>
      <dgm:t>
        <a:bodyPr/>
        <a:lstStyle/>
        <a:p>
          <a:endParaRPr lang="en-US"/>
        </a:p>
      </dgm:t>
    </dgm:pt>
    <dgm:pt modelId="{7CA9C7B8-1A2D-4729-8C20-DFD5FF863625}">
      <dgm:prSet phldrT="[Text]"/>
      <dgm:spPr>
        <a:xfrm>
          <a:off x="3953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a ‘OK’ or ‘ERROR’ back</a:t>
          </a:r>
        </a:p>
      </dgm:t>
    </dgm:pt>
    <dgm:pt modelId="{4938AAFD-9B75-4950-94AF-43DA01A0B871}" type="parTrans" cxnId="{8555BCA0-2E21-4876-96D1-CF000CCA0EFF}">
      <dgm:prSet/>
      <dgm:spPr/>
      <dgm:t>
        <a:bodyPr/>
        <a:lstStyle/>
        <a:p>
          <a:endParaRPr lang="en-US"/>
        </a:p>
      </dgm:t>
    </dgm:pt>
    <dgm:pt modelId="{87E32373-F37E-45CE-A084-1FD4086CCE4A}" type="sibTrans" cxnId="{8555BCA0-2E21-4876-96D1-CF000CCA0EFF}">
      <dgm:prSet/>
      <dgm:spPr/>
      <dgm:t>
        <a:bodyPr/>
        <a:lstStyle/>
        <a:p>
          <a:endParaRPr lang="en-US"/>
        </a:p>
      </dgm:t>
    </dgm:pt>
    <dgm:pt modelId="{22642142-D446-4052-8912-E2C91E0E2027}">
      <dgm:prSet phldrT="[Text]"/>
      <dgm:spPr>
        <a:xfrm>
          <a:off x="2714082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the object that you want</a:t>
          </a:r>
        </a:p>
      </dgm:t>
    </dgm:pt>
    <dgm:pt modelId="{6A0B8830-6C17-4F93-B10F-EA9E82AECA2D}" type="parTrans" cxnId="{2F160F62-23F5-4691-AC54-215A2F1183C1}">
      <dgm:prSet/>
      <dgm:spPr/>
      <dgm:t>
        <a:bodyPr/>
        <a:lstStyle/>
        <a:p>
          <a:endParaRPr lang="en-US"/>
        </a:p>
      </dgm:t>
    </dgm:pt>
    <dgm:pt modelId="{165DA4C8-DCD0-4B9E-BB03-BB9165CE24D3}" type="sibTrans" cxnId="{2F160F62-23F5-4691-AC54-215A2F1183C1}">
      <dgm:prSet/>
      <dgm:spPr/>
      <dgm:t>
        <a:bodyPr/>
        <a:lstStyle/>
        <a:p>
          <a:endParaRPr lang="en-US"/>
        </a:p>
      </dgm:t>
    </dgm:pt>
    <dgm:pt modelId="{C8F94005-BC8D-435C-9828-AFEA28AC1755}">
      <dgm:prSet phldrT="[Text]"/>
      <dgm:spPr>
        <a:xfrm>
          <a:off x="5424211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the object with the updated fields as they are saved in the database</a:t>
          </a:r>
        </a:p>
      </dgm:t>
    </dgm:pt>
    <dgm:pt modelId="{55326F77-A234-4745-BEFB-2301B4CF5204}" type="parTrans" cxnId="{3FEACED0-8710-4967-A686-0F97E857951B}">
      <dgm:prSet/>
      <dgm:spPr/>
      <dgm:t>
        <a:bodyPr/>
        <a:lstStyle/>
        <a:p>
          <a:endParaRPr lang="en-US"/>
        </a:p>
      </dgm:t>
    </dgm:pt>
    <dgm:pt modelId="{D005BD33-5637-471A-874C-F636E7C13CE0}" type="sibTrans" cxnId="{3FEACED0-8710-4967-A686-0F97E857951B}">
      <dgm:prSet/>
      <dgm:spPr/>
      <dgm:t>
        <a:bodyPr/>
        <a:lstStyle/>
        <a:p>
          <a:endParaRPr lang="en-US"/>
        </a:p>
      </dgm:t>
    </dgm:pt>
    <dgm:pt modelId="{A19062E8-E95C-4A96-A2B9-3E0182CD97FB}">
      <dgm:prSet phldrT="[Text]"/>
      <dgm:spPr>
        <a:xfrm>
          <a:off x="8134340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an ‘OK’ or ‘ERROR’, depending on how it goes</a:t>
          </a:r>
        </a:p>
      </dgm:t>
    </dgm:pt>
    <dgm:pt modelId="{0834CE4F-0B9C-4D9D-B339-F6382CFD42F5}" type="parTrans" cxnId="{1BD0D8B8-DF38-47CF-BC92-F9AA270FFF65}">
      <dgm:prSet/>
      <dgm:spPr/>
      <dgm:t>
        <a:bodyPr/>
        <a:lstStyle/>
        <a:p>
          <a:endParaRPr lang="en-US"/>
        </a:p>
      </dgm:t>
    </dgm:pt>
    <dgm:pt modelId="{D5D39875-C413-4725-89FA-E3E06941A616}" type="sibTrans" cxnId="{1BD0D8B8-DF38-47CF-BC92-F9AA270FFF65}">
      <dgm:prSet/>
      <dgm:spPr/>
      <dgm:t>
        <a:bodyPr/>
        <a:lstStyle/>
        <a:p>
          <a:endParaRPr lang="en-US"/>
        </a:p>
      </dgm:t>
    </dgm:pt>
    <dgm:pt modelId="{C958C0C8-E10D-482E-BB8D-CCE5FF18C9C6}" type="pres">
      <dgm:prSet presAssocID="{96EF3259-A90F-4EAD-B9E8-C23541B36B6C}" presName="Name0" presStyleCnt="0">
        <dgm:presLayoutVars>
          <dgm:dir/>
          <dgm:animLvl val="lvl"/>
          <dgm:resizeHandles val="exact"/>
        </dgm:presLayoutVars>
      </dgm:prSet>
      <dgm:spPr/>
    </dgm:pt>
    <dgm:pt modelId="{1AC35BF3-3761-4CE2-B782-B34C8F151331}" type="pres">
      <dgm:prSet presAssocID="{E6C5399E-93CA-411B-8EA5-C845E696C3E4}" presName="composite" presStyleCnt="0"/>
      <dgm:spPr/>
    </dgm:pt>
    <dgm:pt modelId="{A6D2230F-4A63-42B6-9383-EAE809D5D0FE}" type="pres">
      <dgm:prSet presAssocID="{E6C5399E-93CA-411B-8EA5-C845E696C3E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068C531-DBC3-4D5F-BE48-F7D5CADA8B92}" type="pres">
      <dgm:prSet presAssocID="{E6C5399E-93CA-411B-8EA5-C845E696C3E4}" presName="desTx" presStyleLbl="alignAccFollowNode1" presStyleIdx="0" presStyleCnt="4">
        <dgm:presLayoutVars>
          <dgm:bulletEnabled val="1"/>
        </dgm:presLayoutVars>
      </dgm:prSet>
      <dgm:spPr/>
    </dgm:pt>
    <dgm:pt modelId="{E360FF5B-3C5A-4030-ABDD-953E9907B185}" type="pres">
      <dgm:prSet presAssocID="{65B874C6-4A58-40EE-BD94-487C3CFB0F78}" presName="space" presStyleCnt="0"/>
      <dgm:spPr/>
    </dgm:pt>
    <dgm:pt modelId="{B5D49448-AA5E-4E3B-80F4-09E99959483D}" type="pres">
      <dgm:prSet presAssocID="{CAA3D6F0-3A0C-432B-8639-C43429A27AD8}" presName="composite" presStyleCnt="0"/>
      <dgm:spPr/>
    </dgm:pt>
    <dgm:pt modelId="{44963752-4139-4626-9850-6ADE4DCC3BEE}" type="pres">
      <dgm:prSet presAssocID="{CAA3D6F0-3A0C-432B-8639-C43429A27AD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E46BD6E-134D-4E6B-9733-BCC7138A3E2A}" type="pres">
      <dgm:prSet presAssocID="{CAA3D6F0-3A0C-432B-8639-C43429A27AD8}" presName="desTx" presStyleLbl="alignAccFollowNode1" presStyleIdx="1" presStyleCnt="4">
        <dgm:presLayoutVars>
          <dgm:bulletEnabled val="1"/>
        </dgm:presLayoutVars>
      </dgm:prSet>
      <dgm:spPr/>
    </dgm:pt>
    <dgm:pt modelId="{4A9BCB1E-C2F5-498D-8F0E-C22B831CF741}" type="pres">
      <dgm:prSet presAssocID="{99D23ECB-896F-4919-8943-49A654848665}" presName="space" presStyleCnt="0"/>
      <dgm:spPr/>
    </dgm:pt>
    <dgm:pt modelId="{3E98E086-0328-458F-AF90-AF65F2DDD8CA}" type="pres">
      <dgm:prSet presAssocID="{77426622-F152-4EF5-BDDA-973855A93841}" presName="composite" presStyleCnt="0"/>
      <dgm:spPr/>
    </dgm:pt>
    <dgm:pt modelId="{3670C3FB-4D6A-4E31-A6FC-3468A07C3F99}" type="pres">
      <dgm:prSet presAssocID="{77426622-F152-4EF5-BDDA-973855A9384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266D13F-F41C-48CA-A7E6-DAA70A25A49E}" type="pres">
      <dgm:prSet presAssocID="{77426622-F152-4EF5-BDDA-973855A93841}" presName="desTx" presStyleLbl="alignAccFollowNode1" presStyleIdx="2" presStyleCnt="4">
        <dgm:presLayoutVars>
          <dgm:bulletEnabled val="1"/>
        </dgm:presLayoutVars>
      </dgm:prSet>
      <dgm:spPr/>
    </dgm:pt>
    <dgm:pt modelId="{2A1F9A69-A930-4802-AD34-CE2D7FD2BBEB}" type="pres">
      <dgm:prSet presAssocID="{782E1E90-25FB-4282-8B46-971755FB6C5F}" presName="space" presStyleCnt="0"/>
      <dgm:spPr/>
    </dgm:pt>
    <dgm:pt modelId="{06A355B7-BFE2-485F-B618-61812937A27B}" type="pres">
      <dgm:prSet presAssocID="{7BF40586-0885-4678-9C0A-47973FF21F92}" presName="composite" presStyleCnt="0"/>
      <dgm:spPr/>
    </dgm:pt>
    <dgm:pt modelId="{1A45E19C-DF1E-4474-B8BE-78CCE2A522A0}" type="pres">
      <dgm:prSet presAssocID="{7BF40586-0885-4678-9C0A-47973FF21F9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CFE9FA1-C722-4007-844B-BBE2E4188169}" type="pres">
      <dgm:prSet presAssocID="{7BF40586-0885-4678-9C0A-47973FF21F9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C1C1C03-EF9B-4CED-85D4-66F844BA9408}" type="presOf" srcId="{A0DCD40A-0C22-46F3-A1E6-C7C7AB1E23CC}" destId="{4CFE9FA1-C722-4007-844B-BBE2E4188169}" srcOrd="0" destOrd="1" presId="urn:microsoft.com/office/officeart/2005/8/layout/hList1"/>
    <dgm:cxn modelId="{F5FF2603-9D6F-4A2D-A5EF-957CED1D338E}" type="presOf" srcId="{6F1C93BF-34AB-45A6-8D60-CB8B37B9C246}" destId="{8E46BD6E-134D-4E6B-9733-BCC7138A3E2A}" srcOrd="0" destOrd="1" presId="urn:microsoft.com/office/officeart/2005/8/layout/hList1"/>
    <dgm:cxn modelId="{562B0D09-BC19-45B1-875E-8B13D4068F15}" srcId="{96EF3259-A90F-4EAD-B9E8-C23541B36B6C}" destId="{7BF40586-0885-4678-9C0A-47973FF21F92}" srcOrd="3" destOrd="0" parTransId="{2969B333-7367-4C44-8FE6-D1CAE8A30F88}" sibTransId="{59F27861-FC46-4389-A46A-A6CD6A85FDAE}"/>
    <dgm:cxn modelId="{B0D1E80F-9C41-404B-86FA-971C6FF1BC84}" srcId="{7BF40586-0885-4678-9C0A-47973FF21F92}" destId="{71876A32-4F52-42A1-B51A-F0E30CC1134F}" srcOrd="0" destOrd="0" parTransId="{17915B1F-902A-4030-AF1D-4601A047E08D}" sibTransId="{76F4F965-6FDE-4F1D-954B-1895F557FE6D}"/>
    <dgm:cxn modelId="{BC0D0D10-ED0C-4BA8-B83B-4775222985AD}" srcId="{96EF3259-A90F-4EAD-B9E8-C23541B36B6C}" destId="{77426622-F152-4EF5-BDDA-973855A93841}" srcOrd="2" destOrd="0" parTransId="{6FAEACC0-FBA4-44A3-BFA8-1659202283A0}" sibTransId="{782E1E90-25FB-4282-8B46-971755FB6C5F}"/>
    <dgm:cxn modelId="{AB552714-6FCD-4328-8075-61CC20D5EE1B}" srcId="{7BF40586-0885-4678-9C0A-47973FF21F92}" destId="{A0DCD40A-0C22-46F3-A1E6-C7C7AB1E23CC}" srcOrd="1" destOrd="0" parTransId="{BF748036-BF6B-40B5-B94E-BB1EBE684DD9}" sibTransId="{DA1F3E9C-7B50-4352-9376-FFF4471F2C2C}"/>
    <dgm:cxn modelId="{72BDD621-2176-44E6-90AB-F48FC7BD4051}" type="presOf" srcId="{A1FD4D65-540A-4769-A8D1-CB8EED619E2F}" destId="{B068C531-DBC3-4D5F-BE48-F7D5CADA8B92}" srcOrd="0" destOrd="1" presId="urn:microsoft.com/office/officeart/2005/8/layout/hList1"/>
    <dgm:cxn modelId="{048B7D25-BD2F-4410-8303-B11F9AD62511}" type="presOf" srcId="{77426622-F152-4EF5-BDDA-973855A93841}" destId="{3670C3FB-4D6A-4E31-A6FC-3468A07C3F99}" srcOrd="0" destOrd="0" presId="urn:microsoft.com/office/officeart/2005/8/layout/hList1"/>
    <dgm:cxn modelId="{2486F625-0006-4D89-81A8-FFF763A01655}" type="presOf" srcId="{96EF3259-A90F-4EAD-B9E8-C23541B36B6C}" destId="{C958C0C8-E10D-482E-BB8D-CCE5FF18C9C6}" srcOrd="0" destOrd="0" presId="urn:microsoft.com/office/officeart/2005/8/layout/hList1"/>
    <dgm:cxn modelId="{528E5531-6306-4FA9-901D-C90F93A0C906}" type="presOf" srcId="{C8F94005-BC8D-435C-9828-AFEA28AC1755}" destId="{A266D13F-F41C-48CA-A7E6-DAA70A25A49E}" srcOrd="0" destOrd="2" presId="urn:microsoft.com/office/officeart/2005/8/layout/hList1"/>
    <dgm:cxn modelId="{8486EE40-EA80-45C6-9F42-942E0BBD4E94}" srcId="{E6C5399E-93CA-411B-8EA5-C845E696C3E4}" destId="{A1FD4D65-540A-4769-A8D1-CB8EED619E2F}" srcOrd="1" destOrd="0" parTransId="{6A24006B-3D95-4897-9A9A-1DB7DA9911AC}" sibTransId="{0B3F2617-65DE-41B5-9C85-C28B1558D5C8}"/>
    <dgm:cxn modelId="{2F160F62-23F5-4691-AC54-215A2F1183C1}" srcId="{CAA3D6F0-3A0C-432B-8639-C43429A27AD8}" destId="{22642142-D446-4052-8912-E2C91E0E2027}" srcOrd="2" destOrd="0" parTransId="{6A0B8830-6C17-4F93-B10F-EA9E82AECA2D}" sibTransId="{165DA4C8-DCD0-4B9E-BB03-BB9165CE24D3}"/>
    <dgm:cxn modelId="{79C58245-E833-4752-B947-09BA9EC085EA}" srcId="{E6C5399E-93CA-411B-8EA5-C845E696C3E4}" destId="{527B2DD2-57AD-4945-80AD-977CB7365DCA}" srcOrd="0" destOrd="0" parTransId="{14686AAC-A745-490B-93A8-05FF4473B519}" sibTransId="{72948916-E2B7-4D42-A751-D97458DEDF2F}"/>
    <dgm:cxn modelId="{FB669574-6864-4B3F-8892-AB908EA939D0}" srcId="{96EF3259-A90F-4EAD-B9E8-C23541B36B6C}" destId="{E6C5399E-93CA-411B-8EA5-C845E696C3E4}" srcOrd="0" destOrd="0" parTransId="{699FF7BA-1511-41FC-BBD9-DA6250D4A82E}" sibTransId="{65B874C6-4A58-40EE-BD94-487C3CFB0F78}"/>
    <dgm:cxn modelId="{AED17857-9265-4005-8FFB-E134958F7B22}" type="presOf" srcId="{79BF0566-9190-44CF-ABA6-2D804BA3FAA8}" destId="{A266D13F-F41C-48CA-A7E6-DAA70A25A49E}" srcOrd="0" destOrd="1" presId="urn:microsoft.com/office/officeart/2005/8/layout/hList1"/>
    <dgm:cxn modelId="{F0388486-CFB8-454B-A00A-09DD18DE2B2B}" srcId="{96EF3259-A90F-4EAD-B9E8-C23541B36B6C}" destId="{CAA3D6F0-3A0C-432B-8639-C43429A27AD8}" srcOrd="1" destOrd="0" parTransId="{B5BA2513-92E4-4496-B1D8-A02BB4BBA93E}" sibTransId="{99D23ECB-896F-4919-8943-49A654848665}"/>
    <dgm:cxn modelId="{0736198A-57D7-4736-9A69-1D39087B07DF}" srcId="{77426622-F152-4EF5-BDDA-973855A93841}" destId="{E2DBD59F-C9A5-4B64-847F-67975A6915CD}" srcOrd="0" destOrd="0" parTransId="{4C0594D7-D8F3-4BD2-823A-D67F4A9591AB}" sibTransId="{5FCB07EF-27D1-49BE-9571-095CCFAE4D59}"/>
    <dgm:cxn modelId="{23FBEF92-66EE-4663-A4A0-7192D6DDD7F7}" type="presOf" srcId="{7CA9C7B8-1A2D-4729-8C20-DFD5FF863625}" destId="{B068C531-DBC3-4D5F-BE48-F7D5CADA8B92}" srcOrd="0" destOrd="2" presId="urn:microsoft.com/office/officeart/2005/8/layout/hList1"/>
    <dgm:cxn modelId="{8555BCA0-2E21-4876-96D1-CF000CCA0EFF}" srcId="{E6C5399E-93CA-411B-8EA5-C845E696C3E4}" destId="{7CA9C7B8-1A2D-4729-8C20-DFD5FF863625}" srcOrd="2" destOrd="0" parTransId="{4938AAFD-9B75-4950-94AF-43DA01A0B871}" sibTransId="{87E32373-F37E-45CE-A084-1FD4086CCE4A}"/>
    <dgm:cxn modelId="{48D186A4-8319-4BD5-812C-75FB144D5CC0}" type="presOf" srcId="{05C4174C-6207-4F14-9EB9-93F04BA13B5B}" destId="{8E46BD6E-134D-4E6B-9733-BCC7138A3E2A}" srcOrd="0" destOrd="0" presId="urn:microsoft.com/office/officeart/2005/8/layout/hList1"/>
    <dgm:cxn modelId="{F74672A6-EFA5-4C15-BE17-318A0328A91B}" type="presOf" srcId="{E2DBD59F-C9A5-4B64-847F-67975A6915CD}" destId="{A266D13F-F41C-48CA-A7E6-DAA70A25A49E}" srcOrd="0" destOrd="0" presId="urn:microsoft.com/office/officeart/2005/8/layout/hList1"/>
    <dgm:cxn modelId="{ED417EAB-4C3B-4FE5-9AEE-9E2C649A0973}" type="presOf" srcId="{E6C5399E-93CA-411B-8EA5-C845E696C3E4}" destId="{A6D2230F-4A63-42B6-9383-EAE809D5D0FE}" srcOrd="0" destOrd="0" presId="urn:microsoft.com/office/officeart/2005/8/layout/hList1"/>
    <dgm:cxn modelId="{F7FFAEB2-D78B-4E3C-9C27-43829A58B587}" type="presOf" srcId="{A19062E8-E95C-4A96-A2B9-3E0182CD97FB}" destId="{4CFE9FA1-C722-4007-844B-BBE2E4188169}" srcOrd="0" destOrd="2" presId="urn:microsoft.com/office/officeart/2005/8/layout/hList1"/>
    <dgm:cxn modelId="{1BD0D8B8-DF38-47CF-BC92-F9AA270FFF65}" srcId="{7BF40586-0885-4678-9C0A-47973FF21F92}" destId="{A19062E8-E95C-4A96-A2B9-3E0182CD97FB}" srcOrd="2" destOrd="0" parTransId="{0834CE4F-0B9C-4D9D-B339-F6382CFD42F5}" sibTransId="{D5D39875-C413-4725-89FA-E3E06941A616}"/>
    <dgm:cxn modelId="{BCD8B8C2-B71D-40B4-8961-FA64C60E1B1E}" type="presOf" srcId="{71876A32-4F52-42A1-B51A-F0E30CC1134F}" destId="{4CFE9FA1-C722-4007-844B-BBE2E4188169}" srcOrd="0" destOrd="0" presId="urn:microsoft.com/office/officeart/2005/8/layout/hList1"/>
    <dgm:cxn modelId="{6B5583CD-D14A-4D30-89C9-8E9F63FD1DAE}" srcId="{CAA3D6F0-3A0C-432B-8639-C43429A27AD8}" destId="{6F1C93BF-34AB-45A6-8D60-CB8B37B9C246}" srcOrd="1" destOrd="0" parTransId="{E0056254-CE09-4B31-B3E4-DDA75B39323C}" sibTransId="{EE8B7CBC-5CFC-4390-AA6C-03A3881DDB90}"/>
    <dgm:cxn modelId="{3FEACED0-8710-4967-A686-0F97E857951B}" srcId="{77426622-F152-4EF5-BDDA-973855A93841}" destId="{C8F94005-BC8D-435C-9828-AFEA28AC1755}" srcOrd="2" destOrd="0" parTransId="{55326F77-A234-4745-BEFB-2301B4CF5204}" sibTransId="{D005BD33-5637-471A-874C-F636E7C13CE0}"/>
    <dgm:cxn modelId="{BD20A5D3-828E-452C-9A6B-D162400247A2}" srcId="{77426622-F152-4EF5-BDDA-973855A93841}" destId="{79BF0566-9190-44CF-ABA6-2D804BA3FAA8}" srcOrd="1" destOrd="0" parTransId="{855FFCC3-155D-40EE-ACD8-E86AF86C2DC0}" sibTransId="{5EB2AED7-AE5F-436E-A897-2B7784F5353C}"/>
    <dgm:cxn modelId="{395A13D4-87D3-4AB5-860B-DBCDD7782B44}" type="presOf" srcId="{CAA3D6F0-3A0C-432B-8639-C43429A27AD8}" destId="{44963752-4139-4626-9850-6ADE4DCC3BEE}" srcOrd="0" destOrd="0" presId="urn:microsoft.com/office/officeart/2005/8/layout/hList1"/>
    <dgm:cxn modelId="{46FA81DB-95E2-4DF1-8593-EA3BF30A26CF}" srcId="{CAA3D6F0-3A0C-432B-8639-C43429A27AD8}" destId="{05C4174C-6207-4F14-9EB9-93F04BA13B5B}" srcOrd="0" destOrd="0" parTransId="{21AFC41F-C827-40CB-914B-1FF01A96CF87}" sibTransId="{34ADD9DD-BD28-4A52-9540-48EEB2DD5FA3}"/>
    <dgm:cxn modelId="{D80BF9E4-A9C9-4D30-93C1-612C481AE91E}" type="presOf" srcId="{22642142-D446-4052-8912-E2C91E0E2027}" destId="{8E46BD6E-134D-4E6B-9733-BCC7138A3E2A}" srcOrd="0" destOrd="2" presId="urn:microsoft.com/office/officeart/2005/8/layout/hList1"/>
    <dgm:cxn modelId="{116596EE-F4A9-4DAF-BD73-E3190A6E9DCE}" type="presOf" srcId="{7BF40586-0885-4678-9C0A-47973FF21F92}" destId="{1A45E19C-DF1E-4474-B8BE-78CCE2A522A0}" srcOrd="0" destOrd="0" presId="urn:microsoft.com/office/officeart/2005/8/layout/hList1"/>
    <dgm:cxn modelId="{800C83F9-8F46-4615-B2F3-CC784058A283}" type="presOf" srcId="{527B2DD2-57AD-4945-80AD-977CB7365DCA}" destId="{B068C531-DBC3-4D5F-BE48-F7D5CADA8B92}" srcOrd="0" destOrd="0" presId="urn:microsoft.com/office/officeart/2005/8/layout/hList1"/>
    <dgm:cxn modelId="{76F48A44-05E1-4710-BF37-CF021ED617C6}" type="presParOf" srcId="{C958C0C8-E10D-482E-BB8D-CCE5FF18C9C6}" destId="{1AC35BF3-3761-4CE2-B782-B34C8F151331}" srcOrd="0" destOrd="0" presId="urn:microsoft.com/office/officeart/2005/8/layout/hList1"/>
    <dgm:cxn modelId="{3E359A6E-4C5B-4DBD-B18F-1CE07CCB5D0E}" type="presParOf" srcId="{1AC35BF3-3761-4CE2-B782-B34C8F151331}" destId="{A6D2230F-4A63-42B6-9383-EAE809D5D0FE}" srcOrd="0" destOrd="0" presId="urn:microsoft.com/office/officeart/2005/8/layout/hList1"/>
    <dgm:cxn modelId="{25CF223F-DCA9-46D9-A26A-ED07BA0231F3}" type="presParOf" srcId="{1AC35BF3-3761-4CE2-B782-B34C8F151331}" destId="{B068C531-DBC3-4D5F-BE48-F7D5CADA8B92}" srcOrd="1" destOrd="0" presId="urn:microsoft.com/office/officeart/2005/8/layout/hList1"/>
    <dgm:cxn modelId="{7414F944-AA37-46C7-8AEC-147BE20A7E75}" type="presParOf" srcId="{C958C0C8-E10D-482E-BB8D-CCE5FF18C9C6}" destId="{E360FF5B-3C5A-4030-ABDD-953E9907B185}" srcOrd="1" destOrd="0" presId="urn:microsoft.com/office/officeart/2005/8/layout/hList1"/>
    <dgm:cxn modelId="{4FCC257E-C540-41CC-9CB5-C6847898F142}" type="presParOf" srcId="{C958C0C8-E10D-482E-BB8D-CCE5FF18C9C6}" destId="{B5D49448-AA5E-4E3B-80F4-09E99959483D}" srcOrd="2" destOrd="0" presId="urn:microsoft.com/office/officeart/2005/8/layout/hList1"/>
    <dgm:cxn modelId="{BB0A3506-DA7D-4D99-B64B-617BFA7003BF}" type="presParOf" srcId="{B5D49448-AA5E-4E3B-80F4-09E99959483D}" destId="{44963752-4139-4626-9850-6ADE4DCC3BEE}" srcOrd="0" destOrd="0" presId="urn:microsoft.com/office/officeart/2005/8/layout/hList1"/>
    <dgm:cxn modelId="{918A3402-B851-4C7D-8E6E-E445F16030B3}" type="presParOf" srcId="{B5D49448-AA5E-4E3B-80F4-09E99959483D}" destId="{8E46BD6E-134D-4E6B-9733-BCC7138A3E2A}" srcOrd="1" destOrd="0" presId="urn:microsoft.com/office/officeart/2005/8/layout/hList1"/>
    <dgm:cxn modelId="{0227BB0C-3765-47F7-9BAE-D124BF986A0A}" type="presParOf" srcId="{C958C0C8-E10D-482E-BB8D-CCE5FF18C9C6}" destId="{4A9BCB1E-C2F5-498D-8F0E-C22B831CF741}" srcOrd="3" destOrd="0" presId="urn:microsoft.com/office/officeart/2005/8/layout/hList1"/>
    <dgm:cxn modelId="{3972330F-7D08-4EC3-87D2-1D93C3489B90}" type="presParOf" srcId="{C958C0C8-E10D-482E-BB8D-CCE5FF18C9C6}" destId="{3E98E086-0328-458F-AF90-AF65F2DDD8CA}" srcOrd="4" destOrd="0" presId="urn:microsoft.com/office/officeart/2005/8/layout/hList1"/>
    <dgm:cxn modelId="{5A623344-7539-4382-AF92-0F1B4F65EF8D}" type="presParOf" srcId="{3E98E086-0328-458F-AF90-AF65F2DDD8CA}" destId="{3670C3FB-4D6A-4E31-A6FC-3468A07C3F99}" srcOrd="0" destOrd="0" presId="urn:microsoft.com/office/officeart/2005/8/layout/hList1"/>
    <dgm:cxn modelId="{2F55A4C0-27B4-4E16-AE30-13F03EC52882}" type="presParOf" srcId="{3E98E086-0328-458F-AF90-AF65F2DDD8CA}" destId="{A266D13F-F41C-48CA-A7E6-DAA70A25A49E}" srcOrd="1" destOrd="0" presId="urn:microsoft.com/office/officeart/2005/8/layout/hList1"/>
    <dgm:cxn modelId="{19D089EA-4A24-4027-A9F7-518C7F847229}" type="presParOf" srcId="{C958C0C8-E10D-482E-BB8D-CCE5FF18C9C6}" destId="{2A1F9A69-A930-4802-AD34-CE2D7FD2BBEB}" srcOrd="5" destOrd="0" presId="urn:microsoft.com/office/officeart/2005/8/layout/hList1"/>
    <dgm:cxn modelId="{3A78F2E3-454C-49E5-9462-A34D6F0A2892}" type="presParOf" srcId="{C958C0C8-E10D-482E-BB8D-CCE5FF18C9C6}" destId="{06A355B7-BFE2-485F-B618-61812937A27B}" srcOrd="6" destOrd="0" presId="urn:microsoft.com/office/officeart/2005/8/layout/hList1"/>
    <dgm:cxn modelId="{6E9298BC-1808-45F5-92C0-F1E0958199C3}" type="presParOf" srcId="{06A355B7-BFE2-485F-B618-61812937A27B}" destId="{1A45E19C-DF1E-4474-B8BE-78CCE2A522A0}" srcOrd="0" destOrd="0" presId="urn:microsoft.com/office/officeart/2005/8/layout/hList1"/>
    <dgm:cxn modelId="{2EEB0608-963A-47EA-B6C5-39427BC53736}" type="presParOf" srcId="{06A355B7-BFE2-485F-B618-61812937A27B}" destId="{4CFE9FA1-C722-4007-844B-BBE2E41881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7ECE3-67CB-4AB0-8BFF-D548E761355E}">
      <dsp:nvSpPr>
        <dsp:cNvPr id="0" name=""/>
        <dsp:cNvSpPr/>
      </dsp:nvSpPr>
      <dsp:spPr>
        <a:xfrm>
          <a:off x="0" y="0"/>
          <a:ext cx="6068392" cy="1279927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The Full Stack</a:t>
          </a:r>
        </a:p>
      </dsp:txBody>
      <dsp:txXfrm>
        <a:off x="0" y="0"/>
        <a:ext cx="6068392" cy="1279927"/>
      </dsp:txXfrm>
    </dsp:sp>
    <dsp:sp modelId="{C32A7A4F-ABD8-456D-ADB4-DA16DB4763B9}">
      <dsp:nvSpPr>
        <dsp:cNvPr id="0" name=""/>
        <dsp:cNvSpPr/>
      </dsp:nvSpPr>
      <dsp:spPr>
        <a:xfrm>
          <a:off x="740" y="1279927"/>
          <a:ext cx="1213382" cy="2687848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 End</a:t>
          </a:r>
          <a:endParaRPr lang="en-US" sz="1900" kern="1200" dirty="0"/>
        </a:p>
      </dsp:txBody>
      <dsp:txXfrm>
        <a:off x="740" y="1279927"/>
        <a:ext cx="1213382" cy="2687848"/>
      </dsp:txXfrm>
    </dsp:sp>
    <dsp:sp modelId="{5E489705-41BB-41F9-8FF9-162F59BF2B9E}">
      <dsp:nvSpPr>
        <dsp:cNvPr id="0" name=""/>
        <dsp:cNvSpPr/>
      </dsp:nvSpPr>
      <dsp:spPr>
        <a:xfrm>
          <a:off x="1214122" y="1279927"/>
          <a:ext cx="1213382" cy="268784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Back End</a:t>
          </a:r>
        </a:p>
      </dsp:txBody>
      <dsp:txXfrm>
        <a:off x="1214122" y="1279927"/>
        <a:ext cx="1213382" cy="2687848"/>
      </dsp:txXfrm>
    </dsp:sp>
    <dsp:sp modelId="{88FA03BA-8C67-4A6B-9621-C63B289DADC4}">
      <dsp:nvSpPr>
        <dsp:cNvPr id="0" name=""/>
        <dsp:cNvSpPr/>
      </dsp:nvSpPr>
      <dsp:spPr>
        <a:xfrm>
          <a:off x="2427504" y="1279927"/>
          <a:ext cx="1213382" cy="26878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Database</a:t>
          </a:r>
        </a:p>
      </dsp:txBody>
      <dsp:txXfrm>
        <a:off x="2427504" y="1279927"/>
        <a:ext cx="1213382" cy="2687848"/>
      </dsp:txXfrm>
    </dsp:sp>
    <dsp:sp modelId="{23B49042-3943-44BC-99C3-EF20605C69DE}">
      <dsp:nvSpPr>
        <dsp:cNvPr id="0" name=""/>
        <dsp:cNvSpPr/>
      </dsp:nvSpPr>
      <dsp:spPr>
        <a:xfrm>
          <a:off x="3640887" y="1279927"/>
          <a:ext cx="1213382" cy="268784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DevOps</a:t>
          </a:r>
        </a:p>
      </dsp:txBody>
      <dsp:txXfrm>
        <a:off x="3640887" y="1279927"/>
        <a:ext cx="1213382" cy="2687848"/>
      </dsp:txXfrm>
    </dsp:sp>
    <dsp:sp modelId="{ABAE1321-AD13-40F8-92AA-1D6353907543}">
      <dsp:nvSpPr>
        <dsp:cNvPr id="0" name=""/>
        <dsp:cNvSpPr/>
      </dsp:nvSpPr>
      <dsp:spPr>
        <a:xfrm>
          <a:off x="4854269" y="1279927"/>
          <a:ext cx="1213382" cy="268784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Mobile App</a:t>
          </a:r>
        </a:p>
      </dsp:txBody>
      <dsp:txXfrm>
        <a:off x="4854269" y="1279927"/>
        <a:ext cx="1213382" cy="2687848"/>
      </dsp:txXfrm>
    </dsp:sp>
    <dsp:sp modelId="{9DBCFB3C-1868-4BDB-99A6-0DF7F69D1519}">
      <dsp:nvSpPr>
        <dsp:cNvPr id="0" name=""/>
        <dsp:cNvSpPr/>
      </dsp:nvSpPr>
      <dsp:spPr>
        <a:xfrm>
          <a:off x="0" y="3967776"/>
          <a:ext cx="6068392" cy="298649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2230F-4A63-42B6-9383-EAE809D5D0FE}">
      <dsp:nvSpPr>
        <dsp:cNvPr id="0" name=""/>
        <dsp:cNvSpPr/>
      </dsp:nvSpPr>
      <dsp:spPr>
        <a:xfrm>
          <a:off x="3953" y="107428"/>
          <a:ext cx="2377306" cy="711212"/>
        </a:xfrm>
        <a:prstGeom prst="rect">
          <a:avLst/>
        </a:prstGeom>
        <a:solidFill>
          <a:srgbClr val="92D05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POST</a:t>
          </a:r>
          <a:endParaRPr lang="en-US" sz="19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953" y="107428"/>
        <a:ext cx="2377306" cy="711212"/>
      </dsp:txXfrm>
    </dsp:sp>
    <dsp:sp modelId="{B068C531-DBC3-4D5F-BE48-F7D5CADA8B92}">
      <dsp:nvSpPr>
        <dsp:cNvPr id="0" name=""/>
        <dsp:cNvSpPr/>
      </dsp:nvSpPr>
      <dsp:spPr>
        <a:xfrm>
          <a:off x="3953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Create an object or record in the database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data related to the object to be created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a ‘OK’ or ‘ERROR’ back</a:t>
          </a:r>
        </a:p>
      </dsp:txBody>
      <dsp:txXfrm>
        <a:off x="3953" y="818640"/>
        <a:ext cx="2377306" cy="4103131"/>
      </dsp:txXfrm>
    </dsp:sp>
    <dsp:sp modelId="{44963752-4139-4626-9850-6ADE4DCC3BEE}">
      <dsp:nvSpPr>
        <dsp:cNvPr id="0" name=""/>
        <dsp:cNvSpPr/>
      </dsp:nvSpPr>
      <dsp:spPr>
        <a:xfrm>
          <a:off x="2714082" y="107428"/>
          <a:ext cx="2377306" cy="711212"/>
        </a:xfrm>
        <a:prstGeom prst="rect">
          <a:avLst/>
        </a:prstGeom>
        <a:solidFill>
          <a:srgbClr val="5B9BD5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GET</a:t>
          </a:r>
          <a:endParaRPr lang="en-US" sz="19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4082" y="107428"/>
        <a:ext cx="2377306" cy="711212"/>
      </dsp:txXfrm>
    </dsp:sp>
    <dsp:sp modelId="{8E46BD6E-134D-4E6B-9733-BCC7138A3E2A}">
      <dsp:nvSpPr>
        <dsp:cNvPr id="0" name=""/>
        <dsp:cNvSpPr/>
      </dsp:nvSpPr>
      <dsp:spPr>
        <a:xfrm>
          <a:off x="2714082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Get data about a specific object or record in the database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(like an id)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the object that you want</a:t>
          </a:r>
        </a:p>
      </dsp:txBody>
      <dsp:txXfrm>
        <a:off x="2714082" y="818640"/>
        <a:ext cx="2377306" cy="4103131"/>
      </dsp:txXfrm>
    </dsp:sp>
    <dsp:sp modelId="{3670C3FB-4D6A-4E31-A6FC-3468A07C3F99}">
      <dsp:nvSpPr>
        <dsp:cNvPr id="0" name=""/>
        <dsp:cNvSpPr/>
      </dsp:nvSpPr>
      <dsp:spPr>
        <a:xfrm>
          <a:off x="5424211" y="107428"/>
          <a:ext cx="2377306" cy="711212"/>
        </a:xfrm>
        <a:prstGeom prst="rect">
          <a:avLst/>
        </a:prstGeom>
        <a:solidFill>
          <a:srgbClr val="ED7D31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PUT</a:t>
          </a:r>
          <a:endParaRPr lang="en-US" sz="19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107428"/>
        <a:ext cx="2377306" cy="711212"/>
      </dsp:txXfrm>
    </dsp:sp>
    <dsp:sp modelId="{A266D13F-F41C-48CA-A7E6-DAA70A25A49E}">
      <dsp:nvSpPr>
        <dsp:cNvPr id="0" name=""/>
        <dsp:cNvSpPr/>
      </dsp:nvSpPr>
      <dsp:spPr>
        <a:xfrm>
          <a:off x="5424211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Update an existing object or record in the database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to update, and then the updated values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the object with the updated fields as they are saved in the database</a:t>
          </a:r>
        </a:p>
      </dsp:txBody>
      <dsp:txXfrm>
        <a:off x="5424211" y="818640"/>
        <a:ext cx="2377306" cy="4103131"/>
      </dsp:txXfrm>
    </dsp:sp>
    <dsp:sp modelId="{1A45E19C-DF1E-4474-B8BE-78CCE2A522A0}">
      <dsp:nvSpPr>
        <dsp:cNvPr id="0" name=""/>
        <dsp:cNvSpPr/>
      </dsp:nvSpPr>
      <dsp:spPr>
        <a:xfrm>
          <a:off x="8134340" y="107428"/>
          <a:ext cx="2377306" cy="711212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DELETE</a:t>
          </a:r>
          <a:endParaRPr lang="en-US" sz="19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8134340" y="107428"/>
        <a:ext cx="2377306" cy="711212"/>
      </dsp:txXfrm>
    </dsp:sp>
    <dsp:sp modelId="{4CFE9FA1-C722-4007-844B-BBE2E4188169}">
      <dsp:nvSpPr>
        <dsp:cNvPr id="0" name=""/>
        <dsp:cNvSpPr/>
      </dsp:nvSpPr>
      <dsp:spPr>
        <a:xfrm>
          <a:off x="8134340" y="818640"/>
          <a:ext cx="2377306" cy="4103131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Delete an existing object or record in the database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Need to pass in something that identifies the object you want to delete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Returns an ‘OK’ or ‘ERROR’, depending on how it goes</a:t>
          </a:r>
        </a:p>
      </dsp:txBody>
      <dsp:txXfrm>
        <a:off x="8134340" y="818640"/>
        <a:ext cx="2377306" cy="410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10/29/2021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409700"/>
            <a:ext cx="11049000" cy="46101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uter Mocku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40B214-90B2-434A-828D-BB07F4CBE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37" y="1557147"/>
            <a:ext cx="7751244" cy="4690792"/>
          </a:xfrm>
          <a:prstGeom prst="rect">
            <a:avLst/>
          </a:prstGeom>
        </p:spPr>
      </p:pic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E4E9BD30-7996-4234-8F61-2C5F320A69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5564" y="1814931"/>
            <a:ext cx="5884502" cy="3678009"/>
          </a:xfrm>
          <a:prstGeom prst="rect">
            <a:avLst/>
          </a:prstGeom>
          <a:noFill/>
        </p:spPr>
        <p:txBody>
          <a:bodyPr/>
          <a:lstStyle>
            <a:lvl1pPr algn="ctr"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screenshot of website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CB024E-25BC-8B4B-8641-AD884D069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66701"/>
            <a:ext cx="10096500" cy="762000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WEBSITE MOCKUP - CLICK TO ADD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1C2675F-C4B0-884B-9DAB-9C400BB69E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4434" y="1814931"/>
            <a:ext cx="3652266" cy="365080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2A4F2E-D764-3B4B-9A72-5E2811E63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22" y="1429233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5/1.4051638" TargetMode="External"/><Relationship Id="rId2" Type="http://schemas.openxmlformats.org/officeDocument/2006/relationships/hyperlink" Target="https://doi.org/10.1016/j.firesaf.2021.10333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andia.gov/careers/career-possibilities/students-and-postdocs/internships-co-op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andia.gov/careers/career-possibilities/students-and-postdocs/internships-co-op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23EA49-B5D0-1541-8EC1-3C4BE870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Virtual App Development Challenge and Workshop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572C9CA-5251-BE48-98C9-AEE6EB0EB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6AD260-9467-CE4A-B0C7-B567ACAF5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NSU &amp; SNL Hack-a-thon Fall 2021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F954A9-F33E-B244-9544-B81C0D32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7190E4-6146-D042-8C7F-132DA9608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November 20-21, 2021</a:t>
            </a:r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7A94-B4E3-4552-BF1A-E874489F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Full Stack 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4CA54E-8798-4658-B671-FC680D1A3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4B8CEE-D6DC-458E-89CB-C11C9EF3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577522" cy="457697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Refers to all phases of developing an application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A “full stack developer” refers to someone who has experience in all categories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More common now for a team to be dedicated to each phase</a:t>
            </a:r>
          </a:p>
          <a:p>
            <a:pPr marL="742950" lvl="1" indent="-285750"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Depends on the size of your application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68B41D-5D1F-46A9-949A-51A2C6ECB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244799"/>
              </p:ext>
            </p:extLst>
          </p:nvPr>
        </p:nvGraphicFramePr>
        <p:xfrm>
          <a:off x="5608362" y="1456581"/>
          <a:ext cx="6068392" cy="426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2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7B7A-0965-4D03-9B10-4ACE874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Front End: The Storefront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54830-DC25-4F1E-ACD0-ED5434868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E4E85D04-0AF1-49CA-8FCF-C93C049AC2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919262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part that looks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Responsible for user interaction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  <a:p>
            <a:pPr lvl="2"/>
            <a:r>
              <a:rPr lang="en-US" dirty="0"/>
              <a:t>HTML/CSS</a:t>
            </a:r>
          </a:p>
          <a:p>
            <a:pPr lvl="2"/>
            <a:r>
              <a:rPr lang="en-US" dirty="0" err="1"/>
              <a:t>Javascript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Frameworks</a:t>
            </a:r>
          </a:p>
          <a:p>
            <a:pPr lvl="2"/>
            <a:r>
              <a:rPr lang="en-US" dirty="0"/>
              <a:t>React</a:t>
            </a:r>
          </a:p>
          <a:p>
            <a:pPr lvl="2"/>
            <a:r>
              <a:rPr lang="en-US" dirty="0"/>
              <a:t>Angular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BAEE1-B801-47FF-A670-B3CD0CFEBEA0}"/>
              </a:ext>
            </a:extLst>
          </p:cNvPr>
          <p:cNvGrpSpPr/>
          <p:nvPr/>
        </p:nvGrpSpPr>
        <p:grpSpPr>
          <a:xfrm>
            <a:off x="6572737" y="867225"/>
            <a:ext cx="4968431" cy="5422062"/>
            <a:chOff x="6572737" y="867225"/>
            <a:chExt cx="4968431" cy="54220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736E01-B004-4038-A72F-9969E60BAB33}"/>
                </a:ext>
              </a:extLst>
            </p:cNvPr>
            <p:cNvSpPr/>
            <p:nvPr/>
          </p:nvSpPr>
          <p:spPr>
            <a:xfrm>
              <a:off x="6880302" y="3718473"/>
              <a:ext cx="4148255" cy="2570814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D29F2F-103E-4563-9398-B4E062BD8600}"/>
                </a:ext>
              </a:extLst>
            </p:cNvPr>
            <p:cNvSpPr/>
            <p:nvPr/>
          </p:nvSpPr>
          <p:spPr>
            <a:xfrm rot="10080528">
              <a:off x="8886610" y="4718328"/>
              <a:ext cx="2174144" cy="109162"/>
            </a:xfrm>
            <a:prstGeom prst="parallelogram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1B63AE-61E1-4B82-973C-7B0B44075302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65" y="2872893"/>
              <a:ext cx="0" cy="8455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B66974-DF52-40C5-93AD-93D491441CAA}"/>
                </a:ext>
              </a:extLst>
            </p:cNvPr>
            <p:cNvGrpSpPr/>
            <p:nvPr/>
          </p:nvGrpSpPr>
          <p:grpSpPr>
            <a:xfrm>
              <a:off x="8934143" y="2888778"/>
              <a:ext cx="2108209" cy="1270627"/>
              <a:chOff x="8934143" y="2888778"/>
              <a:chExt cx="2108209" cy="1270627"/>
            </a:xfrm>
          </p:grpSpPr>
          <p:sp>
            <p:nvSpPr>
              <p:cNvPr id="68" name="Parallelogram 67">
                <a:extLst>
                  <a:ext uri="{FF2B5EF4-FFF2-40B4-BE49-F238E27FC236}">
                    <a16:creationId xmlns:a16="http://schemas.microsoft.com/office/drawing/2014/main" id="{2AEF5AE9-69FF-4398-9827-3609ECED7180}"/>
                  </a:ext>
                </a:extLst>
              </p:cNvPr>
              <p:cNvSpPr/>
              <p:nvPr/>
            </p:nvSpPr>
            <p:spPr>
              <a:xfrm>
                <a:off x="8934143" y="2888778"/>
                <a:ext cx="2092873" cy="820714"/>
              </a:xfrm>
              <a:prstGeom prst="parallelogram">
                <a:avLst>
                  <a:gd name="adj" fmla="val 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Diagonal Stripe 68">
                <a:extLst>
                  <a:ext uri="{FF2B5EF4-FFF2-40B4-BE49-F238E27FC236}">
                    <a16:creationId xmlns:a16="http://schemas.microsoft.com/office/drawing/2014/main" id="{884D34DC-2F70-4419-9FD3-2149CA12BF91}"/>
                  </a:ext>
                </a:extLst>
              </p:cNvPr>
              <p:cNvSpPr/>
              <p:nvPr/>
            </p:nvSpPr>
            <p:spPr>
              <a:xfrm>
                <a:off x="8934143" y="3703456"/>
                <a:ext cx="2108209" cy="455949"/>
              </a:xfrm>
              <a:prstGeom prst="diagStripe">
                <a:avLst>
                  <a:gd name="adj" fmla="val 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3839B4-51C0-4E06-A12B-F059F15AF1C7}"/>
                </a:ext>
              </a:extLst>
            </p:cNvPr>
            <p:cNvGrpSpPr/>
            <p:nvPr/>
          </p:nvGrpSpPr>
          <p:grpSpPr>
            <a:xfrm flipH="1">
              <a:off x="6876265" y="2887910"/>
              <a:ext cx="2042541" cy="1270627"/>
              <a:chOff x="8934143" y="2888778"/>
              <a:chExt cx="2108209" cy="1270627"/>
            </a:xfrm>
          </p:grpSpPr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2CF20AE2-F720-4E17-A687-8E220FED77E7}"/>
                  </a:ext>
                </a:extLst>
              </p:cNvPr>
              <p:cNvSpPr/>
              <p:nvPr/>
            </p:nvSpPr>
            <p:spPr>
              <a:xfrm>
                <a:off x="8934143" y="2888778"/>
                <a:ext cx="2092873" cy="820714"/>
              </a:xfrm>
              <a:prstGeom prst="parallelogram">
                <a:avLst>
                  <a:gd name="adj" fmla="val 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Diagonal Stripe 66">
                <a:extLst>
                  <a:ext uri="{FF2B5EF4-FFF2-40B4-BE49-F238E27FC236}">
                    <a16:creationId xmlns:a16="http://schemas.microsoft.com/office/drawing/2014/main" id="{0DA332CC-CD6D-4CBE-B5E9-873684E522FA}"/>
                  </a:ext>
                </a:extLst>
              </p:cNvPr>
              <p:cNvSpPr/>
              <p:nvPr/>
            </p:nvSpPr>
            <p:spPr>
              <a:xfrm>
                <a:off x="8934143" y="3703456"/>
                <a:ext cx="2108209" cy="455949"/>
              </a:xfrm>
              <a:prstGeom prst="diagStripe">
                <a:avLst>
                  <a:gd name="adj" fmla="val 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Explosion: 14 Points 11">
              <a:extLst>
                <a:ext uri="{FF2B5EF4-FFF2-40B4-BE49-F238E27FC236}">
                  <a16:creationId xmlns:a16="http://schemas.microsoft.com/office/drawing/2014/main" id="{860DD5A7-47F8-4AC9-A78C-BC50927C0393}"/>
                </a:ext>
              </a:extLst>
            </p:cNvPr>
            <p:cNvSpPr/>
            <p:nvPr/>
          </p:nvSpPr>
          <p:spPr>
            <a:xfrm rot="649021">
              <a:off x="6903306" y="2996044"/>
              <a:ext cx="2059561" cy="814508"/>
            </a:xfrm>
            <a:prstGeom prst="irregularSeal2">
              <a:avLst/>
            </a:prstGeom>
            <a:solidFill>
              <a:srgbClr val="FF0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STUFF 4 SALE!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AE022-63CA-4DD9-B7E3-44862BF7BB09}"/>
                </a:ext>
              </a:extLst>
            </p:cNvPr>
            <p:cNvSpPr txBox="1"/>
            <p:nvPr/>
          </p:nvSpPr>
          <p:spPr>
            <a:xfrm rot="723639">
              <a:off x="7328977" y="3730580"/>
              <a:ext cx="1628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Buy some stuff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965330-0B08-4CD3-9EBE-DD47DCE790D2}"/>
                </a:ext>
              </a:extLst>
            </p:cNvPr>
            <p:cNvCxnSpPr>
              <a:cxnSpLocks/>
            </p:cNvCxnSpPr>
            <p:nvPr/>
          </p:nvCxnSpPr>
          <p:spPr>
            <a:xfrm>
              <a:off x="11030790" y="2888778"/>
              <a:ext cx="0" cy="84558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5EAB79D7-9626-4A02-A672-130543EEC9FB}"/>
                </a:ext>
              </a:extLst>
            </p:cNvPr>
            <p:cNvSpPr/>
            <p:nvPr/>
          </p:nvSpPr>
          <p:spPr>
            <a:xfrm rot="10080528">
              <a:off x="8895275" y="5521029"/>
              <a:ext cx="2174144" cy="109162"/>
            </a:xfrm>
            <a:prstGeom prst="parallelogram">
              <a:avLst/>
            </a:prstGeom>
            <a:solidFill>
              <a:srgbClr val="ED7D31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3EB757-8B0A-42CC-B429-6967018DF99B}"/>
                </a:ext>
              </a:extLst>
            </p:cNvPr>
            <p:cNvGrpSpPr/>
            <p:nvPr/>
          </p:nvGrpSpPr>
          <p:grpSpPr>
            <a:xfrm flipH="1">
              <a:off x="6845171" y="4732774"/>
              <a:ext cx="2116433" cy="884577"/>
              <a:chOff x="5268592" y="4891777"/>
              <a:chExt cx="2182809" cy="911863"/>
            </a:xfrm>
          </p:grpSpPr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3D07410B-8C9E-498E-BEAC-472C5559E5FA}"/>
                  </a:ext>
                </a:extLst>
              </p:cNvPr>
              <p:cNvSpPr/>
              <p:nvPr/>
            </p:nvSpPr>
            <p:spPr>
              <a:xfrm rot="10080528">
                <a:off x="5268592" y="4891777"/>
                <a:ext cx="2174144" cy="109162"/>
              </a:xfrm>
              <a:prstGeom prst="parallelogram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20DD666B-207E-4C65-9A45-CA29FB62A185}"/>
                  </a:ext>
                </a:extLst>
              </p:cNvPr>
              <p:cNvSpPr/>
              <p:nvPr/>
            </p:nvSpPr>
            <p:spPr>
              <a:xfrm rot="10080528">
                <a:off x="5277257" y="5694478"/>
                <a:ext cx="2174144" cy="109162"/>
              </a:xfrm>
              <a:prstGeom prst="parallelogram">
                <a:avLst/>
              </a:prstGeom>
              <a:solidFill>
                <a:srgbClr val="ED7D31">
                  <a:lumMod val="5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D065F91-EF78-4281-9EFB-3C0E28BF4FE3}"/>
                </a:ext>
              </a:extLst>
            </p:cNvPr>
            <p:cNvSpPr/>
            <p:nvPr/>
          </p:nvSpPr>
          <p:spPr>
            <a:xfrm>
              <a:off x="6871616" y="5854852"/>
              <a:ext cx="2149384" cy="434435"/>
            </a:xfrm>
            <a:prstGeom prst="rt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141F429A-82B6-4470-B1CF-B55A039184F2}"/>
                </a:ext>
              </a:extLst>
            </p:cNvPr>
            <p:cNvSpPr/>
            <p:nvPr/>
          </p:nvSpPr>
          <p:spPr>
            <a:xfrm flipH="1">
              <a:off x="8787160" y="5854851"/>
              <a:ext cx="2250081" cy="434435"/>
            </a:xfrm>
            <a:prstGeom prst="rt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A8019C-693E-41C9-A796-3EDC476D4102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65" y="5843701"/>
              <a:ext cx="2094803" cy="43443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ED3A7B-319A-42E7-9602-16328C3CD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1204" y="5843700"/>
              <a:ext cx="2084886" cy="43443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F5031CA8-8CF4-4983-BFD7-7FB56A67E9EB}"/>
                </a:ext>
              </a:extLst>
            </p:cNvPr>
            <p:cNvSpPr/>
            <p:nvPr/>
          </p:nvSpPr>
          <p:spPr>
            <a:xfrm rot="783888">
              <a:off x="6703118" y="1656457"/>
              <a:ext cx="2486379" cy="1438254"/>
            </a:xfrm>
            <a:prstGeom prst="trapezoid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717401FB-4F5E-4F9A-B67F-F86F8024C0B6}"/>
                </a:ext>
              </a:extLst>
            </p:cNvPr>
            <p:cNvSpPr/>
            <p:nvPr/>
          </p:nvSpPr>
          <p:spPr>
            <a:xfrm rot="20743129">
              <a:off x="8779542" y="1642399"/>
              <a:ext cx="2486379" cy="1438254"/>
            </a:xfrm>
            <a:prstGeom prst="trapezoid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943D066C-F0AF-40A9-8BC4-186EEA6A3263}"/>
                </a:ext>
              </a:extLst>
            </p:cNvPr>
            <p:cNvSpPr/>
            <p:nvPr/>
          </p:nvSpPr>
          <p:spPr>
            <a:xfrm>
              <a:off x="7259443" y="867225"/>
              <a:ext cx="3423425" cy="1176644"/>
            </a:xfrm>
            <a:prstGeom prst="diamond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DF3361A4-49E7-454F-AEA8-E5BA53A94DA0}"/>
                </a:ext>
              </a:extLst>
            </p:cNvPr>
            <p:cNvSpPr/>
            <p:nvPr/>
          </p:nvSpPr>
          <p:spPr>
            <a:xfrm rot="771478">
              <a:off x="7014706" y="1530852"/>
              <a:ext cx="751510" cy="1432978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9929A96C-0981-4193-AE51-1D8835AA7311}"/>
                </a:ext>
              </a:extLst>
            </p:cNvPr>
            <p:cNvSpPr/>
            <p:nvPr/>
          </p:nvSpPr>
          <p:spPr>
            <a:xfrm rot="771478">
              <a:off x="7701413" y="1704936"/>
              <a:ext cx="751510" cy="1432978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79775CBA-24BC-4604-9CF0-6D6BA19F6F96}"/>
                </a:ext>
              </a:extLst>
            </p:cNvPr>
            <p:cNvSpPr/>
            <p:nvPr/>
          </p:nvSpPr>
          <p:spPr>
            <a:xfrm rot="771478">
              <a:off x="8391887" y="1874858"/>
              <a:ext cx="751510" cy="1432978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CEDFBB0-6F14-4A45-883C-2FA9DC896911}"/>
                </a:ext>
              </a:extLst>
            </p:cNvPr>
            <p:cNvSpPr/>
            <p:nvPr/>
          </p:nvSpPr>
          <p:spPr>
            <a:xfrm rot="20726022" flipH="1">
              <a:off x="9306120" y="1838905"/>
              <a:ext cx="729472" cy="1385970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5F0901E3-3C17-4D72-BF74-A5F4538D92D2}"/>
                </a:ext>
              </a:extLst>
            </p:cNvPr>
            <p:cNvSpPr/>
            <p:nvPr/>
          </p:nvSpPr>
          <p:spPr>
            <a:xfrm rot="20575869" flipH="1">
              <a:off x="10002808" y="1654627"/>
              <a:ext cx="729472" cy="1376618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6F672878-872A-464F-AF52-F755BB0FAF03}"/>
                </a:ext>
              </a:extLst>
            </p:cNvPr>
            <p:cNvSpPr/>
            <p:nvPr/>
          </p:nvSpPr>
          <p:spPr>
            <a:xfrm rot="20575869" flipH="1">
              <a:off x="10689076" y="1357060"/>
              <a:ext cx="850590" cy="1462635"/>
            </a:xfrm>
            <a:prstGeom prst="parallelogram">
              <a:avLst>
                <a:gd name="adj" fmla="val 5217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CE799-42EE-4C0E-8178-971FDF20D6C2}"/>
                </a:ext>
              </a:extLst>
            </p:cNvPr>
            <p:cNvCxnSpPr>
              <a:stCxn id="29" idx="1"/>
              <a:endCxn id="29" idx="3"/>
            </p:cNvCxnSpPr>
            <p:nvPr/>
          </p:nvCxnSpPr>
          <p:spPr>
            <a:xfrm>
              <a:off x="10687574" y="1454409"/>
              <a:ext cx="853594" cy="126793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DA4801-C910-45F6-B1A3-01F3B773BF1B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9021000" y="2722346"/>
              <a:ext cx="2520168" cy="64275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B17582-BDED-44BC-9F93-BBE4B09D20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737" y="2810018"/>
              <a:ext cx="2393682" cy="55508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CF9C9D-C000-4C8B-BD12-91346F6ED7F7}"/>
                </a:ext>
              </a:extLst>
            </p:cNvPr>
            <p:cNvCxnSpPr>
              <a:stCxn id="23" idx="1"/>
            </p:cNvCxnSpPr>
            <p:nvPr/>
          </p:nvCxnSpPr>
          <p:spPr>
            <a:xfrm flipH="1">
              <a:off x="6572737" y="1455547"/>
              <a:ext cx="686706" cy="135447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A7C9E4E-4CAC-4D24-BACE-61938AFD4804}"/>
                </a:ext>
              </a:extLst>
            </p:cNvPr>
            <p:cNvCxnSpPr>
              <a:stCxn id="23" idx="1"/>
              <a:endCxn id="26" idx="1"/>
            </p:cNvCxnSpPr>
            <p:nvPr/>
          </p:nvCxnSpPr>
          <p:spPr>
            <a:xfrm>
              <a:off x="7259443" y="1455547"/>
              <a:ext cx="1858791" cy="48090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DED1ED-E2D6-49CF-98F2-08D0867F74EE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9143557" y="1454409"/>
              <a:ext cx="1544017" cy="48204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D85A0B-3418-4CC3-824A-ABDD81184F9B}"/>
                </a:ext>
              </a:extLst>
            </p:cNvPr>
            <p:cNvCxnSpPr>
              <a:stCxn id="23" idx="0"/>
              <a:endCxn id="23" idx="1"/>
            </p:cNvCxnSpPr>
            <p:nvPr/>
          </p:nvCxnSpPr>
          <p:spPr>
            <a:xfrm flipH="1">
              <a:off x="7259443" y="867225"/>
              <a:ext cx="1711713" cy="58832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1E4F46-6955-47B1-9197-DADD0E86D09C}"/>
                </a:ext>
              </a:extLst>
            </p:cNvPr>
            <p:cNvCxnSpPr>
              <a:stCxn id="23" idx="0"/>
              <a:endCxn id="29" idx="1"/>
            </p:cNvCxnSpPr>
            <p:nvPr/>
          </p:nvCxnSpPr>
          <p:spPr>
            <a:xfrm>
              <a:off x="8971156" y="867225"/>
              <a:ext cx="1716418" cy="58718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F67D535-5363-42F9-9E90-B45ACAB836C8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H="1">
              <a:off x="8921817" y="3299135"/>
              <a:ext cx="12326" cy="29901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AC1D699-E3B2-435E-861E-8A4025179E89}"/>
                </a:ext>
              </a:extLst>
            </p:cNvPr>
            <p:cNvSpPr/>
            <p:nvPr/>
          </p:nvSpPr>
          <p:spPr>
            <a:xfrm>
              <a:off x="7081340" y="4030031"/>
              <a:ext cx="436913" cy="5584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D8A4FE1-854B-4506-9F60-DC46C4CB558A}"/>
                </a:ext>
              </a:extLst>
            </p:cNvPr>
            <p:cNvSpPr/>
            <p:nvPr/>
          </p:nvSpPr>
          <p:spPr>
            <a:xfrm>
              <a:off x="7319633" y="4079319"/>
              <a:ext cx="436913" cy="5584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69B610-2419-49B1-98DA-106F4806059E}"/>
                </a:ext>
              </a:extLst>
            </p:cNvPr>
            <p:cNvSpPr/>
            <p:nvPr/>
          </p:nvSpPr>
          <p:spPr>
            <a:xfrm>
              <a:off x="7557772" y="4127573"/>
              <a:ext cx="436913" cy="5584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CB58DC-FC2E-42B6-A42E-FBC8C2F8E6BA}"/>
                </a:ext>
              </a:extLst>
            </p:cNvPr>
            <p:cNvSpPr/>
            <p:nvPr/>
          </p:nvSpPr>
          <p:spPr>
            <a:xfrm>
              <a:off x="7824644" y="4194853"/>
              <a:ext cx="436913" cy="5584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9DC880-8E5C-45BF-A128-4D0C0C4AE480}"/>
                </a:ext>
              </a:extLst>
            </p:cNvPr>
            <p:cNvSpPr/>
            <p:nvPr/>
          </p:nvSpPr>
          <p:spPr>
            <a:xfrm>
              <a:off x="8133925" y="4258203"/>
              <a:ext cx="436913" cy="5584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tar: 7 Points 43">
              <a:extLst>
                <a:ext uri="{FF2B5EF4-FFF2-40B4-BE49-F238E27FC236}">
                  <a16:creationId xmlns:a16="http://schemas.microsoft.com/office/drawing/2014/main" id="{1CC61B1D-3888-4380-8BB3-E886C25A59EC}"/>
                </a:ext>
              </a:extLst>
            </p:cNvPr>
            <p:cNvSpPr/>
            <p:nvPr/>
          </p:nvSpPr>
          <p:spPr>
            <a:xfrm>
              <a:off x="7203688" y="3930562"/>
              <a:ext cx="159089" cy="218251"/>
            </a:xfrm>
            <a:prstGeom prst="star7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Star: 7 Points 44">
              <a:extLst>
                <a:ext uri="{FF2B5EF4-FFF2-40B4-BE49-F238E27FC236}">
                  <a16:creationId xmlns:a16="http://schemas.microsoft.com/office/drawing/2014/main" id="{4A0BE374-25D9-4132-A0F1-B707E0B43296}"/>
                </a:ext>
              </a:extLst>
            </p:cNvPr>
            <p:cNvSpPr/>
            <p:nvPr/>
          </p:nvSpPr>
          <p:spPr>
            <a:xfrm>
              <a:off x="7457102" y="4026842"/>
              <a:ext cx="159089" cy="218251"/>
            </a:xfrm>
            <a:prstGeom prst="star7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tar: 7 Points 45">
              <a:extLst>
                <a:ext uri="{FF2B5EF4-FFF2-40B4-BE49-F238E27FC236}">
                  <a16:creationId xmlns:a16="http://schemas.microsoft.com/office/drawing/2014/main" id="{C3EF0D8A-9D94-4743-AC08-D72547DAD9B8}"/>
                </a:ext>
              </a:extLst>
            </p:cNvPr>
            <p:cNvSpPr/>
            <p:nvPr/>
          </p:nvSpPr>
          <p:spPr>
            <a:xfrm>
              <a:off x="7713383" y="4060293"/>
              <a:ext cx="159089" cy="218251"/>
            </a:xfrm>
            <a:prstGeom prst="star7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tar: 7 Points 46">
              <a:extLst>
                <a:ext uri="{FF2B5EF4-FFF2-40B4-BE49-F238E27FC236}">
                  <a16:creationId xmlns:a16="http://schemas.microsoft.com/office/drawing/2014/main" id="{188CB094-CE4A-4C01-9208-606B2368C085}"/>
                </a:ext>
              </a:extLst>
            </p:cNvPr>
            <p:cNvSpPr/>
            <p:nvPr/>
          </p:nvSpPr>
          <p:spPr>
            <a:xfrm>
              <a:off x="7991207" y="4127492"/>
              <a:ext cx="159089" cy="218251"/>
            </a:xfrm>
            <a:prstGeom prst="star7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tar: 7 Points 47">
              <a:extLst>
                <a:ext uri="{FF2B5EF4-FFF2-40B4-BE49-F238E27FC236}">
                  <a16:creationId xmlns:a16="http://schemas.microsoft.com/office/drawing/2014/main" id="{70E8B963-4CB8-4CD0-9C76-1F7C70297AC8}"/>
                </a:ext>
              </a:extLst>
            </p:cNvPr>
            <p:cNvSpPr/>
            <p:nvPr/>
          </p:nvSpPr>
          <p:spPr>
            <a:xfrm>
              <a:off x="8303506" y="4159216"/>
              <a:ext cx="159089" cy="218251"/>
            </a:xfrm>
            <a:prstGeom prst="star7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F6D7703F-5C87-478E-A1E7-D433DA24F17D}"/>
                </a:ext>
              </a:extLst>
            </p:cNvPr>
            <p:cNvSpPr/>
            <p:nvPr/>
          </p:nvSpPr>
          <p:spPr>
            <a:xfrm>
              <a:off x="6993285" y="4772909"/>
              <a:ext cx="479382" cy="540332"/>
            </a:xfrm>
            <a:prstGeom prst="donu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BE7116AB-C2BB-448C-880B-E8C418C35AF2}"/>
                </a:ext>
              </a:extLst>
            </p:cNvPr>
            <p:cNvSpPr/>
            <p:nvPr/>
          </p:nvSpPr>
          <p:spPr>
            <a:xfrm>
              <a:off x="7215097" y="4836259"/>
              <a:ext cx="479382" cy="540332"/>
            </a:xfrm>
            <a:prstGeom prst="donu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DBCD7009-BC4D-44CA-A661-9865D09967BA}"/>
                </a:ext>
              </a:extLst>
            </p:cNvPr>
            <p:cNvSpPr/>
            <p:nvPr/>
          </p:nvSpPr>
          <p:spPr>
            <a:xfrm>
              <a:off x="7484074" y="4881309"/>
              <a:ext cx="479382" cy="540332"/>
            </a:xfrm>
            <a:prstGeom prst="donu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ircle: Hollow 51">
              <a:extLst>
                <a:ext uri="{FF2B5EF4-FFF2-40B4-BE49-F238E27FC236}">
                  <a16:creationId xmlns:a16="http://schemas.microsoft.com/office/drawing/2014/main" id="{1598E754-6FE7-44CA-85D1-41C1FFD85CEC}"/>
                </a:ext>
              </a:extLst>
            </p:cNvPr>
            <p:cNvSpPr/>
            <p:nvPr/>
          </p:nvSpPr>
          <p:spPr>
            <a:xfrm>
              <a:off x="7725578" y="4948551"/>
              <a:ext cx="479382" cy="540332"/>
            </a:xfrm>
            <a:prstGeom prst="donu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29B10C01-58D5-40C1-84AF-353C826C9236}"/>
                </a:ext>
              </a:extLst>
            </p:cNvPr>
            <p:cNvSpPr/>
            <p:nvPr/>
          </p:nvSpPr>
          <p:spPr>
            <a:xfrm>
              <a:off x="8026568" y="4998166"/>
              <a:ext cx="479382" cy="540332"/>
            </a:xfrm>
            <a:prstGeom prst="donu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CF759D-45F5-41F9-A280-D85E9D5983B7}"/>
                </a:ext>
              </a:extLst>
            </p:cNvPr>
            <p:cNvSpPr/>
            <p:nvPr/>
          </p:nvSpPr>
          <p:spPr>
            <a:xfrm rot="20854001">
              <a:off x="9015249" y="4090752"/>
              <a:ext cx="816011" cy="703458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7FE30E69-E556-4BCC-ADCF-D95761F3F44A}"/>
                </a:ext>
              </a:extLst>
            </p:cNvPr>
            <p:cNvSpPr/>
            <p:nvPr/>
          </p:nvSpPr>
          <p:spPr>
            <a:xfrm rot="20854001">
              <a:off x="9311847" y="4031888"/>
              <a:ext cx="816011" cy="703458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2D242E2-F532-4024-9D42-C1BAC79D3790}"/>
                </a:ext>
              </a:extLst>
            </p:cNvPr>
            <p:cNvSpPr/>
            <p:nvPr/>
          </p:nvSpPr>
          <p:spPr>
            <a:xfrm rot="20854001">
              <a:off x="9621170" y="3961301"/>
              <a:ext cx="816011" cy="703458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EBFF001-86BA-470E-82F0-2E9EE0A972C2}"/>
                </a:ext>
              </a:extLst>
            </p:cNvPr>
            <p:cNvSpPr/>
            <p:nvPr/>
          </p:nvSpPr>
          <p:spPr>
            <a:xfrm rot="20854001">
              <a:off x="10014210" y="3866058"/>
              <a:ext cx="816011" cy="703458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3716B4D3-F877-4593-8F44-37C59178F540}"/>
                </a:ext>
              </a:extLst>
            </p:cNvPr>
            <p:cNvSpPr/>
            <p:nvPr/>
          </p:nvSpPr>
          <p:spPr>
            <a:xfrm rot="20998734">
              <a:off x="9245686" y="5078683"/>
              <a:ext cx="397949" cy="529272"/>
            </a:xfrm>
            <a:prstGeom prst="can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EF9C1E4E-7CC6-4DE3-8DAD-781EFDA0B859}"/>
                </a:ext>
              </a:extLst>
            </p:cNvPr>
            <p:cNvSpPr/>
            <p:nvPr/>
          </p:nvSpPr>
          <p:spPr>
            <a:xfrm rot="20998734">
              <a:off x="9487675" y="5026807"/>
              <a:ext cx="397949" cy="529272"/>
            </a:xfrm>
            <a:prstGeom prst="can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ylinder 59">
              <a:extLst>
                <a:ext uri="{FF2B5EF4-FFF2-40B4-BE49-F238E27FC236}">
                  <a16:creationId xmlns:a16="http://schemas.microsoft.com/office/drawing/2014/main" id="{05B9B4B9-9CD3-494A-93BA-2BE6A63E99BA}"/>
                </a:ext>
              </a:extLst>
            </p:cNvPr>
            <p:cNvSpPr/>
            <p:nvPr/>
          </p:nvSpPr>
          <p:spPr>
            <a:xfrm rot="20998734">
              <a:off x="9718294" y="4978639"/>
              <a:ext cx="397949" cy="529272"/>
            </a:xfrm>
            <a:prstGeom prst="can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Cylinder 60">
              <a:extLst>
                <a:ext uri="{FF2B5EF4-FFF2-40B4-BE49-F238E27FC236}">
                  <a16:creationId xmlns:a16="http://schemas.microsoft.com/office/drawing/2014/main" id="{1C928DE0-E719-44D7-B48B-FEAA5E0D7754}"/>
                </a:ext>
              </a:extLst>
            </p:cNvPr>
            <p:cNvSpPr/>
            <p:nvPr/>
          </p:nvSpPr>
          <p:spPr>
            <a:xfrm rot="20998734">
              <a:off x="9981252" y="4922222"/>
              <a:ext cx="397949" cy="529272"/>
            </a:xfrm>
            <a:prstGeom prst="can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Cylinder 61">
              <a:extLst>
                <a:ext uri="{FF2B5EF4-FFF2-40B4-BE49-F238E27FC236}">
                  <a16:creationId xmlns:a16="http://schemas.microsoft.com/office/drawing/2014/main" id="{6BA062CB-32B1-442E-9D1A-07EB276156E7}"/>
                </a:ext>
              </a:extLst>
            </p:cNvPr>
            <p:cNvSpPr/>
            <p:nvPr/>
          </p:nvSpPr>
          <p:spPr>
            <a:xfrm rot="20998734">
              <a:off x="10251770" y="4877662"/>
              <a:ext cx="397949" cy="529272"/>
            </a:xfrm>
            <a:prstGeom prst="can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Explosion: 14 Points 62">
              <a:extLst>
                <a:ext uri="{FF2B5EF4-FFF2-40B4-BE49-F238E27FC236}">
                  <a16:creationId xmlns:a16="http://schemas.microsoft.com/office/drawing/2014/main" id="{1BD33580-9CE7-49BC-8465-9EF237789FAF}"/>
                </a:ext>
              </a:extLst>
            </p:cNvPr>
            <p:cNvSpPr/>
            <p:nvPr/>
          </p:nvSpPr>
          <p:spPr>
            <a:xfrm rot="20931008">
              <a:off x="8813937" y="3149061"/>
              <a:ext cx="2059561" cy="814508"/>
            </a:xfrm>
            <a:prstGeom prst="irregularSeal2">
              <a:avLst/>
            </a:prstGeom>
            <a:solidFill>
              <a:srgbClr val="FF0000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MORE STUFF!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04DC-CAF1-4429-9526-5CCAD168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End: The Employee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9A5A4-E382-407D-922B-FB1E8D0ED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B89FD6-DB2E-454F-BC80-1A10DBC24F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568536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Communicates between the Front End and the Database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  <a:p>
            <a:pPr lvl="2"/>
            <a:r>
              <a:rPr lang="en-US" dirty="0"/>
              <a:t>Node</a:t>
            </a:r>
          </a:p>
          <a:p>
            <a:pPr lvl="2"/>
            <a:r>
              <a:rPr lang="en-US" dirty="0"/>
              <a:t>PHP</a:t>
            </a:r>
          </a:p>
          <a:p>
            <a:pPr lvl="2"/>
            <a:r>
              <a:rPr lang="en-US" dirty="0"/>
              <a:t>Ruby on Rails</a:t>
            </a:r>
          </a:p>
          <a:p>
            <a:pPr lvl="2"/>
            <a:r>
              <a:rPr lang="en-US" dirty="0"/>
              <a:t>Python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B7EB17-235A-4729-87F4-C5099D8F3B84}"/>
              </a:ext>
            </a:extLst>
          </p:cNvPr>
          <p:cNvGrpSpPr/>
          <p:nvPr/>
        </p:nvGrpSpPr>
        <p:grpSpPr>
          <a:xfrm>
            <a:off x="4675866" y="808869"/>
            <a:ext cx="7516134" cy="6049131"/>
            <a:chOff x="4675866" y="808869"/>
            <a:chExt cx="7516134" cy="60491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CC8EA8-FBB9-442A-BEF7-41AE66C59FE0}"/>
                </a:ext>
              </a:extLst>
            </p:cNvPr>
            <p:cNvGrpSpPr/>
            <p:nvPr/>
          </p:nvGrpSpPr>
          <p:grpSpPr>
            <a:xfrm>
              <a:off x="7517780" y="808869"/>
              <a:ext cx="3836020" cy="5240261"/>
              <a:chOff x="7517780" y="808869"/>
              <a:chExt cx="3836020" cy="52402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69B54E-DFA6-40CD-82B0-1DC1928F67FC}"/>
                  </a:ext>
                </a:extLst>
              </p:cNvPr>
              <p:cNvSpPr/>
              <p:nvPr/>
            </p:nvSpPr>
            <p:spPr>
              <a:xfrm>
                <a:off x="7517780" y="808869"/>
                <a:ext cx="3836020" cy="5240261"/>
              </a:xfrm>
              <a:prstGeom prst="rect">
                <a:avLst/>
              </a:prstGeom>
              <a:solidFill>
                <a:srgbClr val="A5A5A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597390C-BB2C-45B4-B3CB-471A8E80BB91}"/>
                  </a:ext>
                </a:extLst>
              </p:cNvPr>
              <p:cNvSpPr/>
              <p:nvPr/>
            </p:nvSpPr>
            <p:spPr>
              <a:xfrm>
                <a:off x="8376424" y="1564327"/>
                <a:ext cx="2118732" cy="99399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EMPLOYEES ONLY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E844F1-FB72-40E8-AD5D-5643DCD54A37}"/>
                </a:ext>
              </a:extLst>
            </p:cNvPr>
            <p:cNvSpPr/>
            <p:nvPr/>
          </p:nvSpPr>
          <p:spPr>
            <a:xfrm>
              <a:off x="6934488" y="1990883"/>
              <a:ext cx="1325563" cy="1325563"/>
            </a:xfrm>
            <a:prstGeom prst="ellipse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B24FF743-EC69-4878-BA05-B196AD037382}"/>
                </a:ext>
              </a:extLst>
            </p:cNvPr>
            <p:cNvSpPr/>
            <p:nvPr/>
          </p:nvSpPr>
          <p:spPr>
            <a:xfrm>
              <a:off x="7007755" y="3275150"/>
              <a:ext cx="1179027" cy="2943109"/>
            </a:xfrm>
            <a:prstGeom prst="round2Same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Top Corners Snipped 12">
              <a:extLst>
                <a:ext uri="{FF2B5EF4-FFF2-40B4-BE49-F238E27FC236}">
                  <a16:creationId xmlns:a16="http://schemas.microsoft.com/office/drawing/2014/main" id="{C6621CDD-9070-4B1D-ADD2-904A9A50DE2F}"/>
                </a:ext>
              </a:extLst>
            </p:cNvPr>
            <p:cNvSpPr/>
            <p:nvPr/>
          </p:nvSpPr>
          <p:spPr>
            <a:xfrm>
              <a:off x="7088852" y="3541555"/>
              <a:ext cx="1028914" cy="2448734"/>
            </a:xfrm>
            <a:prstGeom prst="snip2SameRect">
              <a:avLst/>
            </a:prstGeom>
            <a:solidFill>
              <a:srgbClr val="ED7D31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8C0EF9FE-1A52-4715-8A11-CC1D4CC73477}"/>
                </a:ext>
              </a:extLst>
            </p:cNvPr>
            <p:cNvSpPr/>
            <p:nvPr/>
          </p:nvSpPr>
          <p:spPr>
            <a:xfrm>
              <a:off x="4675866" y="2849049"/>
              <a:ext cx="1896991" cy="1255801"/>
            </a:xfrm>
            <a:prstGeom prst="wedgeEllipseCallout">
              <a:avLst>
                <a:gd name="adj1" fmla="val 65579"/>
                <a:gd name="adj2" fmla="val -30738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Sure, I can check the back for you.</a:t>
              </a: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C2CBEFE8-1729-4B63-BDDB-3EEC561713C6}"/>
                </a:ext>
              </a:extLst>
            </p:cNvPr>
            <p:cNvSpPr/>
            <p:nvPr/>
          </p:nvSpPr>
          <p:spPr>
            <a:xfrm>
              <a:off x="5542156" y="4629121"/>
              <a:ext cx="6649844" cy="2228879"/>
            </a:xfrm>
            <a:prstGeom prst="round2Same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9CF6CEF6-78E8-4A26-A661-BD69D1083A94}"/>
                </a:ext>
              </a:extLst>
            </p:cNvPr>
            <p:cNvSpPr/>
            <p:nvPr/>
          </p:nvSpPr>
          <p:spPr>
            <a:xfrm>
              <a:off x="8831766" y="3980985"/>
              <a:ext cx="1237465" cy="648136"/>
            </a:xfrm>
            <a:prstGeom prst="round2Same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D935A32-6CC2-4A99-83C5-BC299A8AD6F3}"/>
                </a:ext>
              </a:extLst>
            </p:cNvPr>
            <p:cNvSpPr/>
            <p:nvPr/>
          </p:nvSpPr>
          <p:spPr>
            <a:xfrm>
              <a:off x="9032046" y="3586764"/>
              <a:ext cx="859521" cy="450184"/>
            </a:xfrm>
            <a:prstGeom prst="round2Same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28529-3690-4695-A1E8-D6E0FF66FD4E}"/>
                </a:ext>
              </a:extLst>
            </p:cNvPr>
            <p:cNvSpPr/>
            <p:nvPr/>
          </p:nvSpPr>
          <p:spPr>
            <a:xfrm>
              <a:off x="9400480" y="3429001"/>
              <a:ext cx="178419" cy="15776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8832040-B7D3-4AE8-9DA8-998EEEF8AF34}"/>
                </a:ext>
              </a:extLst>
            </p:cNvPr>
            <p:cNvSpPr/>
            <p:nvPr/>
          </p:nvSpPr>
          <p:spPr>
            <a:xfrm>
              <a:off x="9199755" y="3275150"/>
              <a:ext cx="570499" cy="153849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85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1F7-D600-4871-B969-D0BC3927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Database: The Warehouse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4189C-C36C-479E-B95A-A587F9DB71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16D499-BE4C-4D38-85C2-96A06A20FA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449041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all of the data is stored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  <a:p>
            <a:pPr lvl="2"/>
            <a:r>
              <a:rPr lang="en-US" dirty="0"/>
              <a:t>SQL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</a:t>
            </a:r>
          </a:p>
          <a:p>
            <a:pPr lvl="2"/>
            <a:r>
              <a:rPr lang="en-US" dirty="0"/>
              <a:t>MongoDB</a:t>
            </a:r>
          </a:p>
          <a:p>
            <a:pPr lvl="2"/>
            <a:r>
              <a:rPr lang="en-US" dirty="0" err="1"/>
              <a:t>Elastisearch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F1318-AA8E-42AE-B106-C57A3EDADE0E}"/>
              </a:ext>
            </a:extLst>
          </p:cNvPr>
          <p:cNvGrpSpPr/>
          <p:nvPr/>
        </p:nvGrpSpPr>
        <p:grpSpPr>
          <a:xfrm>
            <a:off x="6262040" y="1632525"/>
            <a:ext cx="3939582" cy="3871962"/>
            <a:chOff x="7358281" y="1881907"/>
            <a:chExt cx="3939582" cy="3871962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2DE08BFE-B0F8-4C48-98CA-9F655BE6B80B}"/>
                </a:ext>
              </a:extLst>
            </p:cNvPr>
            <p:cNvSpPr/>
            <p:nvPr/>
          </p:nvSpPr>
          <p:spPr>
            <a:xfrm>
              <a:off x="8574359" y="2085278"/>
              <a:ext cx="2186568" cy="1037063"/>
            </a:xfrm>
            <a:prstGeom prst="parallelogram">
              <a:avLst/>
            </a:pr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AC076527-D36A-4F32-AE68-29719E8C5645}"/>
                </a:ext>
              </a:extLst>
            </p:cNvPr>
            <p:cNvSpPr/>
            <p:nvPr/>
          </p:nvSpPr>
          <p:spPr>
            <a:xfrm>
              <a:off x="10765161" y="4412071"/>
              <a:ext cx="532702" cy="825506"/>
            </a:xfrm>
            <a:prstGeom prst="can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874E6A25-A973-444D-BBDD-063D540DE7F2}"/>
                </a:ext>
              </a:extLst>
            </p:cNvPr>
            <p:cNvSpPr/>
            <p:nvPr/>
          </p:nvSpPr>
          <p:spPr>
            <a:xfrm>
              <a:off x="10459368" y="4366768"/>
              <a:ext cx="702991" cy="1089395"/>
            </a:xfrm>
            <a:prstGeom prst="can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lowchart: Punched Tape 9">
              <a:extLst>
                <a:ext uri="{FF2B5EF4-FFF2-40B4-BE49-F238E27FC236}">
                  <a16:creationId xmlns:a16="http://schemas.microsoft.com/office/drawing/2014/main" id="{B3A79F94-0B6A-40BD-8461-F3444A307FD9}"/>
                </a:ext>
              </a:extLst>
            </p:cNvPr>
            <p:cNvSpPr/>
            <p:nvPr/>
          </p:nvSpPr>
          <p:spPr>
            <a:xfrm rot="3920917">
              <a:off x="7858045" y="2521535"/>
              <a:ext cx="1836785" cy="714947"/>
            </a:xfrm>
            <a:prstGeom prst="flowChartPunchedTap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Ticket id: 88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8524A6D-4CC9-4E46-8C06-5F3BB5072074}"/>
                </a:ext>
              </a:extLst>
            </p:cNvPr>
            <p:cNvSpPr/>
            <p:nvPr/>
          </p:nvSpPr>
          <p:spPr>
            <a:xfrm rot="3591404" flipV="1">
              <a:off x="7554365" y="3172360"/>
              <a:ext cx="1389788" cy="1781956"/>
            </a:xfrm>
            <a:prstGeom prst="triangle">
              <a:avLst>
                <a:gd name="adj" fmla="val 35881"/>
              </a:avLst>
            </a:pr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084D2B9C-1C38-4ACA-B260-EDB3440A6863}"/>
                </a:ext>
              </a:extLst>
            </p:cNvPr>
            <p:cNvSpPr/>
            <p:nvPr/>
          </p:nvSpPr>
          <p:spPr>
            <a:xfrm>
              <a:off x="7948960" y="3110378"/>
              <a:ext cx="2564781" cy="2564781"/>
            </a:xfrm>
            <a:prstGeom prst="cube">
              <a:avLst/>
            </a:pr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Stuff</a:t>
              </a: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1846B63C-76C9-49C9-AB65-B50BF449C46D}"/>
                </a:ext>
              </a:extLst>
            </p:cNvPr>
            <p:cNvSpPr/>
            <p:nvPr/>
          </p:nvSpPr>
          <p:spPr>
            <a:xfrm>
              <a:off x="7948959" y="3110377"/>
              <a:ext cx="2564781" cy="635617"/>
            </a:xfrm>
            <a:prstGeom prst="parallelogram">
              <a:avLst>
                <a:gd name="adj" fmla="val 97931"/>
              </a:avLst>
            </a:prstGeom>
            <a:solidFill>
              <a:srgbClr val="FFC000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D8406B9E-6496-45DC-A603-550831509F9B}"/>
                </a:ext>
              </a:extLst>
            </p:cNvPr>
            <p:cNvSpPr/>
            <p:nvPr/>
          </p:nvSpPr>
          <p:spPr>
            <a:xfrm rot="18829888">
              <a:off x="9900260" y="3380021"/>
              <a:ext cx="1159763" cy="1037063"/>
            </a:xfrm>
            <a:prstGeom prst="parallelogram">
              <a:avLst/>
            </a:pr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494F6DC3-7C40-43E8-BB37-742E3163F567}"/>
                </a:ext>
              </a:extLst>
            </p:cNvPr>
            <p:cNvSpPr/>
            <p:nvPr/>
          </p:nvSpPr>
          <p:spPr>
            <a:xfrm>
              <a:off x="10086044" y="4428306"/>
              <a:ext cx="855391" cy="1325563"/>
            </a:xfrm>
            <a:prstGeom prst="can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 of Worms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Id: 8</a:t>
              </a:r>
            </a:p>
          </p:txBody>
        </p:sp>
        <p:sp>
          <p:nvSpPr>
            <p:cNvPr id="16" name="Flowchart: Punched Tape 15">
              <a:extLst>
                <a:ext uri="{FF2B5EF4-FFF2-40B4-BE49-F238E27FC236}">
                  <a16:creationId xmlns:a16="http://schemas.microsoft.com/office/drawing/2014/main" id="{6FFDF93C-02B9-4800-95B0-80BDE21F87E8}"/>
                </a:ext>
              </a:extLst>
            </p:cNvPr>
            <p:cNvSpPr/>
            <p:nvPr/>
          </p:nvSpPr>
          <p:spPr>
            <a:xfrm rot="3920917">
              <a:off x="8270295" y="2442826"/>
              <a:ext cx="1836785" cy="714947"/>
            </a:xfrm>
            <a:prstGeom prst="flowChartPunchedTap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Ticket id: 89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DF98BE-D301-4303-A4FB-F8DFB6EB0E60}"/>
                </a:ext>
              </a:extLst>
            </p:cNvPr>
            <p:cNvSpPr/>
            <p:nvPr/>
          </p:nvSpPr>
          <p:spPr>
            <a:xfrm rot="1108527">
              <a:off x="8638816" y="3007310"/>
              <a:ext cx="966994" cy="96699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Tomato id: 112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BD17A9-0917-49A8-8FDA-7B47115AB047}"/>
                </a:ext>
              </a:extLst>
            </p:cNvPr>
            <p:cNvSpPr/>
            <p:nvPr/>
          </p:nvSpPr>
          <p:spPr>
            <a:xfrm rot="600772">
              <a:off x="9497699" y="1983641"/>
              <a:ext cx="524110" cy="22004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wordArt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Pickle id:7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73F09-B797-4A90-B24A-A4485F760BA8}"/>
                </a:ext>
              </a:extLst>
            </p:cNvPr>
            <p:cNvSpPr/>
            <p:nvPr/>
          </p:nvSpPr>
          <p:spPr>
            <a:xfrm>
              <a:off x="8058384" y="3044756"/>
              <a:ext cx="966994" cy="96699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Tomato id: 57</a:t>
              </a: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729B2386-1F04-44DA-8150-1E7DDA764215}"/>
                </a:ext>
              </a:extLst>
            </p:cNvPr>
            <p:cNvSpPr/>
            <p:nvPr/>
          </p:nvSpPr>
          <p:spPr>
            <a:xfrm>
              <a:off x="7690621" y="3745994"/>
              <a:ext cx="2186568" cy="1037063"/>
            </a:xfrm>
            <a:prstGeom prst="parallelogram">
              <a:avLst/>
            </a:pr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5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B417-3C54-462F-A76C-D59E1B45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Ops: The Landlord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E2DD7-9E92-426A-9764-D6AAE964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24A1EA-DED5-4E79-9AE6-1BA2C33D26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984173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Responsible for environments where everything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Oversees deployment into production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  <a:p>
            <a:pPr lvl="2"/>
            <a:r>
              <a:rPr lang="en-US" dirty="0"/>
              <a:t>Azure 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Jenkins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BB46A-B127-4906-9F6A-916A4C3B8AEA}"/>
              </a:ext>
            </a:extLst>
          </p:cNvPr>
          <p:cNvGrpSpPr/>
          <p:nvPr/>
        </p:nvGrpSpPr>
        <p:grpSpPr>
          <a:xfrm>
            <a:off x="4299401" y="919356"/>
            <a:ext cx="7647880" cy="5917156"/>
            <a:chOff x="4393581" y="940845"/>
            <a:chExt cx="7647880" cy="59171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3A65A3-D6B5-4797-A015-6EB718BD738D}"/>
                </a:ext>
              </a:extLst>
            </p:cNvPr>
            <p:cNvGrpSpPr/>
            <p:nvPr/>
          </p:nvGrpSpPr>
          <p:grpSpPr>
            <a:xfrm>
              <a:off x="6172202" y="940845"/>
              <a:ext cx="5869259" cy="4976309"/>
              <a:chOff x="6096000" y="1513139"/>
              <a:chExt cx="5869259" cy="497630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97B8788-9331-42C8-8871-09D8ACC3D739}"/>
                  </a:ext>
                </a:extLst>
              </p:cNvPr>
              <p:cNvSpPr/>
              <p:nvPr/>
            </p:nvSpPr>
            <p:spPr>
              <a:xfrm>
                <a:off x="6096000" y="1513139"/>
                <a:ext cx="5869259" cy="4976309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62BBADC-91A9-4E30-920D-91AD20DB2B7F}"/>
                  </a:ext>
                </a:extLst>
              </p:cNvPr>
              <p:cNvSpPr/>
              <p:nvPr/>
            </p:nvSpPr>
            <p:spPr>
              <a:xfrm>
                <a:off x="6333892" y="1709051"/>
                <a:ext cx="2614959" cy="2266156"/>
              </a:xfrm>
              <a:prstGeom prst="roundRect">
                <a:avLst>
                  <a:gd name="adj" fmla="val 2650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4E6488-5642-41CD-80D0-A39F16326AF5}"/>
                  </a:ext>
                </a:extLst>
              </p:cNvPr>
              <p:cNvSpPr/>
              <p:nvPr/>
            </p:nvSpPr>
            <p:spPr>
              <a:xfrm>
                <a:off x="9149574" y="1679383"/>
                <a:ext cx="2614963" cy="2266156"/>
              </a:xfrm>
              <a:prstGeom prst="roundRect">
                <a:avLst>
                  <a:gd name="adj" fmla="val 2650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C080F9A-D365-4753-8AE4-BEE476E41ECE}"/>
                  </a:ext>
                </a:extLst>
              </p:cNvPr>
              <p:cNvSpPr/>
              <p:nvPr/>
            </p:nvSpPr>
            <p:spPr>
              <a:xfrm>
                <a:off x="9149574" y="4102855"/>
                <a:ext cx="2614962" cy="2266156"/>
              </a:xfrm>
              <a:prstGeom prst="roundRect">
                <a:avLst>
                  <a:gd name="adj" fmla="val 2650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C69AD62-F879-438A-9A76-08737FAD5390}"/>
                  </a:ext>
                </a:extLst>
              </p:cNvPr>
              <p:cNvSpPr/>
              <p:nvPr/>
            </p:nvSpPr>
            <p:spPr>
              <a:xfrm>
                <a:off x="6333892" y="4114006"/>
                <a:ext cx="2614959" cy="2266156"/>
              </a:xfrm>
              <a:prstGeom prst="roundRect">
                <a:avLst>
                  <a:gd name="adj" fmla="val 2650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704FB0-3CF4-4C51-AF2D-919E7066703F}"/>
                  </a:ext>
                </a:extLst>
              </p:cNvPr>
              <p:cNvSpPr txBox="1"/>
              <p:nvPr/>
            </p:nvSpPr>
            <p:spPr>
              <a:xfrm>
                <a:off x="6690732" y="1825625"/>
                <a:ext cx="1159727" cy="369332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Front End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60CF97-C254-439F-8DB3-EE9E5FFA4B0B}"/>
                  </a:ext>
                </a:extLst>
              </p:cNvPr>
              <p:cNvSpPr txBox="1"/>
              <p:nvPr/>
            </p:nvSpPr>
            <p:spPr>
              <a:xfrm>
                <a:off x="9458091" y="1829884"/>
                <a:ext cx="1159727" cy="369332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Back End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78FE37-C154-468D-8D80-5CE61ED20572}"/>
                  </a:ext>
                </a:extLst>
              </p:cNvPr>
              <p:cNvSpPr txBox="1"/>
              <p:nvPr/>
            </p:nvSpPr>
            <p:spPr>
              <a:xfrm>
                <a:off x="6690731" y="4311334"/>
                <a:ext cx="1349298" cy="369332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Database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49D9A-774D-4DEE-90B4-5B06DB94FC00}"/>
                  </a:ext>
                </a:extLst>
              </p:cNvPr>
              <p:cNvSpPr txBox="1"/>
              <p:nvPr/>
            </p:nvSpPr>
            <p:spPr>
              <a:xfrm>
                <a:off x="9458091" y="4311334"/>
                <a:ext cx="1349298" cy="369332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Mobile App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1FC1D7-73B3-4F16-95E2-5E6C69EDBEBA}"/>
                  </a:ext>
                </a:extLst>
              </p:cNvPr>
              <p:cNvSpPr/>
              <p:nvPr/>
            </p:nvSpPr>
            <p:spPr>
              <a:xfrm>
                <a:off x="9590049" y="5029200"/>
                <a:ext cx="1763751" cy="99245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 to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2" name="Graphic 21" descr="Apple">
                <a:extLst>
                  <a:ext uri="{FF2B5EF4-FFF2-40B4-BE49-F238E27FC236}">
                    <a16:creationId xmlns:a16="http://schemas.microsoft.com/office/drawing/2014/main" id="{730973E0-08AC-4244-A2E3-6DFA4539C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208989" y="5460689"/>
                <a:ext cx="512957" cy="512957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BEC47F-0C54-4754-BB89-7EBDA377289D}"/>
                  </a:ext>
                </a:extLst>
              </p:cNvPr>
              <p:cNvSpPr/>
              <p:nvPr/>
            </p:nvSpPr>
            <p:spPr>
              <a:xfrm>
                <a:off x="6646128" y="2436541"/>
                <a:ext cx="1763751" cy="99245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505 NOT FOUND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F2B7F7-7D25-4AD7-8196-1261BD0F2184}"/>
                  </a:ext>
                </a:extLst>
              </p:cNvPr>
              <p:cNvSpPr/>
              <p:nvPr/>
            </p:nvSpPr>
            <p:spPr>
              <a:xfrm>
                <a:off x="9575179" y="2435412"/>
                <a:ext cx="1763751" cy="99245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505 NOT FOUND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B30B8D-DB2B-445A-8489-5FD9991456E2}"/>
                  </a:ext>
                </a:extLst>
              </p:cNvPr>
              <p:cNvSpPr/>
              <p:nvPr/>
            </p:nvSpPr>
            <p:spPr>
              <a:xfrm>
                <a:off x="6690731" y="5029200"/>
                <a:ext cx="1763751" cy="99245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HELP WE’RE ON FIRE</a:t>
                </a: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21D7CF-CC1B-4D56-976D-34301E468E0B}"/>
                </a:ext>
              </a:extLst>
            </p:cNvPr>
            <p:cNvSpPr/>
            <p:nvPr/>
          </p:nvSpPr>
          <p:spPr>
            <a:xfrm>
              <a:off x="5008330" y="4786583"/>
              <a:ext cx="1325563" cy="1325563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C6A3037-3466-4470-A10C-660364295C10}"/>
                </a:ext>
              </a:extLst>
            </p:cNvPr>
            <p:cNvSpPr/>
            <p:nvPr/>
          </p:nvSpPr>
          <p:spPr>
            <a:xfrm>
              <a:off x="5081597" y="6070851"/>
              <a:ext cx="1179027" cy="787150"/>
            </a:xfrm>
            <a:prstGeom prst="round2Same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Graphic 9" descr="Glasses">
              <a:extLst>
                <a:ext uri="{FF2B5EF4-FFF2-40B4-BE49-F238E27FC236}">
                  <a16:creationId xmlns:a16="http://schemas.microsoft.com/office/drawing/2014/main" id="{7A8C20E5-374E-4A0E-8C9D-B1169A9A9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7957" y="4835623"/>
              <a:ext cx="1179027" cy="1179027"/>
            </a:xfrm>
            <a:prstGeom prst="rect">
              <a:avLst/>
            </a:prstGeom>
          </p:spPr>
        </p:pic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C608252F-3F8E-44AC-8FC6-66C4C4277DDB}"/>
                </a:ext>
              </a:extLst>
            </p:cNvPr>
            <p:cNvSpPr/>
            <p:nvPr/>
          </p:nvSpPr>
          <p:spPr>
            <a:xfrm>
              <a:off x="4393581" y="3316288"/>
              <a:ext cx="2862146" cy="1162592"/>
            </a:xfrm>
            <a:prstGeom prst="wedgeEllipseCallout">
              <a:avLst>
                <a:gd name="adj1" fmla="val -5249"/>
                <a:gd name="adj2" fmla="val 69214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Let’s bring the backup warehouse online first.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9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EF19-03A7-4D01-8175-9EB18AA2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DB515-0AD0-42C8-B300-3ED70F3D9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EE04755-45EF-4AEB-BDA7-8D603BE338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5685559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analogy needed since they named themselves really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Specifically centered around user interaction with the mobile app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  <a:p>
            <a:pPr lvl="2"/>
            <a:r>
              <a:rPr lang="en-US" dirty="0"/>
              <a:t>Java for Android</a:t>
            </a:r>
          </a:p>
          <a:p>
            <a:pPr lvl="2"/>
            <a:r>
              <a:rPr lang="en-US" dirty="0"/>
              <a:t>Swift for iOS</a:t>
            </a:r>
          </a:p>
          <a:p>
            <a:pPr lvl="2"/>
            <a:r>
              <a:rPr lang="en-US" dirty="0"/>
              <a:t>React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47C0CE-C80E-4DB1-BBB3-2AF3483FA60D}"/>
              </a:ext>
            </a:extLst>
          </p:cNvPr>
          <p:cNvGrpSpPr/>
          <p:nvPr/>
        </p:nvGrpSpPr>
        <p:grpSpPr>
          <a:xfrm>
            <a:off x="7794703" y="1027906"/>
            <a:ext cx="2419815" cy="4805363"/>
            <a:chOff x="7794703" y="1027906"/>
            <a:chExt cx="2419815" cy="48053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119B72-0E96-430C-B924-9EE1563317A2}"/>
                </a:ext>
              </a:extLst>
            </p:cNvPr>
            <p:cNvGrpSpPr/>
            <p:nvPr/>
          </p:nvGrpSpPr>
          <p:grpSpPr>
            <a:xfrm>
              <a:off x="7794703" y="1027906"/>
              <a:ext cx="2419815" cy="4805363"/>
              <a:chOff x="7014117" y="1371600"/>
              <a:chExt cx="2419815" cy="480536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074578A-7090-46B3-8396-9BDB4E46C73F}"/>
                  </a:ext>
                </a:extLst>
              </p:cNvPr>
              <p:cNvSpPr/>
              <p:nvPr/>
            </p:nvSpPr>
            <p:spPr>
              <a:xfrm>
                <a:off x="7014117" y="1371600"/>
                <a:ext cx="2419815" cy="4805363"/>
              </a:xfrm>
              <a:prstGeom prst="round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B7D154-A7D3-421B-A5FA-AFBA9864428B}"/>
                  </a:ext>
                </a:extLst>
              </p:cNvPr>
              <p:cNvSpPr/>
              <p:nvPr/>
            </p:nvSpPr>
            <p:spPr>
              <a:xfrm>
                <a:off x="7117279" y="1454460"/>
                <a:ext cx="2216291" cy="4622954"/>
              </a:xfrm>
              <a:prstGeom prst="roundRect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ction Button: Go Home 14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F006F46E-9F73-4A8B-82E2-0EE90486C41E}"/>
                  </a:ext>
                </a:extLst>
              </p:cNvPr>
              <p:cNvSpPr/>
              <p:nvPr/>
            </p:nvSpPr>
            <p:spPr>
              <a:xfrm>
                <a:off x="8040028" y="5564458"/>
                <a:ext cx="367991" cy="345687"/>
              </a:xfrm>
              <a:prstGeom prst="actionButtonHom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Action Button: Get Information 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699984F-CDC8-49C3-9CAA-7A60BB9BDD3B}"/>
                </a:ext>
              </a:extLst>
            </p:cNvPr>
            <p:cNvSpPr/>
            <p:nvPr/>
          </p:nvSpPr>
          <p:spPr>
            <a:xfrm>
              <a:off x="8207296" y="5209612"/>
              <a:ext cx="367990" cy="367990"/>
            </a:xfrm>
            <a:prstGeom prst="actionButtonInformation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ction Button: Return 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47C42955-78E2-49A9-9B19-E42A68BA1D41}"/>
                </a:ext>
              </a:extLst>
            </p:cNvPr>
            <p:cNvSpPr/>
            <p:nvPr/>
          </p:nvSpPr>
          <p:spPr>
            <a:xfrm>
              <a:off x="9439508" y="5220764"/>
              <a:ext cx="367990" cy="367990"/>
            </a:xfrm>
            <a:prstGeom prst="actionButtonReturn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A74EEC-6965-4881-9E3F-2040510C9DD8}"/>
                </a:ext>
              </a:extLst>
            </p:cNvPr>
            <p:cNvSpPr/>
            <p:nvPr/>
          </p:nvSpPr>
          <p:spPr>
            <a:xfrm>
              <a:off x="8391291" y="2821259"/>
              <a:ext cx="1254514" cy="125451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C19D22-3CC5-4D22-BD07-09C93192542A}"/>
                </a:ext>
              </a:extLst>
            </p:cNvPr>
            <p:cNvSpPr txBox="1"/>
            <p:nvPr/>
          </p:nvSpPr>
          <p:spPr>
            <a:xfrm>
              <a:off x="8218447" y="2056752"/>
              <a:ext cx="1600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PRESS THE BUTTON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FA8E4-0CA6-473E-8CF7-E4FFE416476C}"/>
                </a:ext>
              </a:extLst>
            </p:cNvPr>
            <p:cNvSpPr txBox="1"/>
            <p:nvPr/>
          </p:nvSpPr>
          <p:spPr>
            <a:xfrm>
              <a:off x="8218447" y="4325103"/>
              <a:ext cx="1600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WE SWEAR IT WORKS.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7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3CA9-8533-4183-BF70-A9FB3E71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 Deep Dive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BC100-EB99-47ED-AD6C-069E6D022B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5A20B70-3032-4171-A0B9-0105FF38F7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334741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Translate requests between the Front End and the Database via API calls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475AFA-6F99-4514-8F4F-C6BC1218E915}"/>
              </a:ext>
            </a:extLst>
          </p:cNvPr>
          <p:cNvGrpSpPr/>
          <p:nvPr/>
        </p:nvGrpSpPr>
        <p:grpSpPr>
          <a:xfrm>
            <a:off x="6096000" y="836341"/>
            <a:ext cx="5445512" cy="5182964"/>
            <a:chOff x="6096000" y="836341"/>
            <a:chExt cx="5445512" cy="5182964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A2F0E8A8-B10E-4DFC-B32C-487BD4B97EE1}"/>
                </a:ext>
              </a:extLst>
            </p:cNvPr>
            <p:cNvSpPr/>
            <p:nvPr/>
          </p:nvSpPr>
          <p:spPr>
            <a:xfrm>
              <a:off x="6299509" y="1216122"/>
              <a:ext cx="1853425" cy="754854"/>
            </a:xfrm>
            <a:prstGeom prst="wedgeRectCallout">
              <a:avLst>
                <a:gd name="adj1" fmla="val -46108"/>
                <a:gd name="adj2" fmla="val 81487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many apples do you have?</a:t>
              </a: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274E13D6-343B-4595-982A-313FCAD861A3}"/>
                </a:ext>
              </a:extLst>
            </p:cNvPr>
            <p:cNvSpPr/>
            <p:nvPr/>
          </p:nvSpPr>
          <p:spPr>
            <a:xfrm>
              <a:off x="9500374" y="1216122"/>
              <a:ext cx="1853426" cy="754854"/>
            </a:xfrm>
            <a:prstGeom prst="wedgeRectCallout">
              <a:avLst>
                <a:gd name="adj1" fmla="val 40669"/>
                <a:gd name="adj2" fmla="val 70095"/>
              </a:avLst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Wingdings" panose="05000000000000000000" pitchFamily="2" charset="2"/>
                  <a:ea typeface="+mn-ea"/>
                  <a:cs typeface="+mn-cs"/>
                </a:rPr>
                <a:t>Did you mean ‘APPLE’?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54A1BB-7FF5-412A-8E39-548443659C77}"/>
                </a:ext>
              </a:extLst>
            </p:cNvPr>
            <p:cNvCxnSpPr/>
            <p:nvPr/>
          </p:nvCxnSpPr>
          <p:spPr>
            <a:xfrm>
              <a:off x="6096000" y="3596268"/>
              <a:ext cx="5445512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453CE610-03D9-41D8-8CB2-37AACFF46451}"/>
                </a:ext>
              </a:extLst>
            </p:cNvPr>
            <p:cNvSpPr/>
            <p:nvPr/>
          </p:nvSpPr>
          <p:spPr>
            <a:xfrm>
              <a:off x="6303226" y="3989578"/>
              <a:ext cx="1384610" cy="880947"/>
            </a:xfrm>
            <a:prstGeom prst="wedgeRectCallout">
              <a:avLst>
                <a:gd name="adj1" fmla="val -46108"/>
                <a:gd name="adj2" fmla="val 81487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many apples do they have?</a:t>
              </a:r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8FDF010D-E26D-4310-ABBC-64C8B1326C6A}"/>
                </a:ext>
              </a:extLst>
            </p:cNvPr>
            <p:cNvSpPr/>
            <p:nvPr/>
          </p:nvSpPr>
          <p:spPr>
            <a:xfrm>
              <a:off x="10861288" y="4033543"/>
              <a:ext cx="680224" cy="793016"/>
            </a:xfrm>
            <a:prstGeom prst="wedgeRectCallout">
              <a:avLst>
                <a:gd name="adj1" fmla="val 40669"/>
                <a:gd name="adj2" fmla="val 70095"/>
              </a:avLst>
            </a:prstGeom>
            <a:solidFill>
              <a:srgbClr val="70AD47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5AF4C0-8380-4868-A55D-F7EEAF460286}"/>
                </a:ext>
              </a:extLst>
            </p:cNvPr>
            <p:cNvSpPr/>
            <p:nvPr/>
          </p:nvSpPr>
          <p:spPr>
            <a:xfrm>
              <a:off x="8157118" y="3989578"/>
              <a:ext cx="1951462" cy="880946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SELECT COUNT(*) FROM FRUIT WHERE TYPE = ‘APPLE’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38B161-0849-451F-87C6-831DEF3B85D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7687836" y="4342120"/>
              <a:ext cx="469282" cy="8793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56E822-C05B-4A40-8E1B-75C88A3ECB7F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10108580" y="4430051"/>
              <a:ext cx="75270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D173BD-75B6-4F63-B3D8-F41484019B0D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8152934" y="1593549"/>
              <a:ext cx="1347440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90F7F3FB-4C0C-4EBA-9D4B-EF213ABF8C1A}"/>
                </a:ext>
              </a:extLst>
            </p:cNvPr>
            <p:cNvSpPr/>
            <p:nvPr/>
          </p:nvSpPr>
          <p:spPr>
            <a:xfrm>
              <a:off x="6299045" y="2533043"/>
              <a:ext cx="826120" cy="754854"/>
            </a:xfrm>
            <a:prstGeom prst="wedgeRectCallout">
              <a:avLst>
                <a:gd name="adj1" fmla="val -46108"/>
                <a:gd name="adj2" fmla="val 81487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???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CB7DA-EB19-42AE-90D5-20DA717EB399}"/>
                </a:ext>
              </a:extLst>
            </p:cNvPr>
            <p:cNvCxnSpPr>
              <a:cxnSpLocks/>
              <a:stCxn id="8" idx="1"/>
              <a:endCxn id="16" idx="3"/>
            </p:cNvCxnSpPr>
            <p:nvPr/>
          </p:nvCxnSpPr>
          <p:spPr>
            <a:xfrm flipH="1">
              <a:off x="7125165" y="1593549"/>
              <a:ext cx="2375209" cy="131692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EF0A27-B216-4C1F-B8B9-2D5A29C3B9B6}"/>
                </a:ext>
              </a:extLst>
            </p:cNvPr>
            <p:cNvCxnSpPr/>
            <p:nvPr/>
          </p:nvCxnSpPr>
          <p:spPr>
            <a:xfrm flipH="1">
              <a:off x="10108580" y="4672361"/>
              <a:ext cx="75270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D6B7AF9-B048-4CF3-8C65-720DFD39F1A2}"/>
                </a:ext>
              </a:extLst>
            </p:cNvPr>
            <p:cNvSpPr/>
            <p:nvPr/>
          </p:nvSpPr>
          <p:spPr>
            <a:xfrm>
              <a:off x="6262339" y="5264451"/>
              <a:ext cx="826120" cy="754854"/>
            </a:xfrm>
            <a:prstGeom prst="wedgeRectCallout">
              <a:avLst>
                <a:gd name="adj1" fmla="val -46108"/>
                <a:gd name="adj2" fmla="val 81487"/>
              </a:avLst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OK! 23.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6BAF14-3C38-4162-A349-01948CFFB0FA}"/>
                </a:ext>
              </a:extLst>
            </p:cNvPr>
            <p:cNvCxnSpPr>
              <a:cxnSpLocks/>
              <a:stCxn id="12" idx="1"/>
              <a:endCxn id="19" idx="3"/>
            </p:cNvCxnSpPr>
            <p:nvPr/>
          </p:nvCxnSpPr>
          <p:spPr>
            <a:xfrm flipH="1">
              <a:off x="7088459" y="4430051"/>
              <a:ext cx="1068659" cy="121182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D98406-0F75-425E-BC86-FB41F576E777}"/>
                </a:ext>
              </a:extLst>
            </p:cNvPr>
            <p:cNvSpPr txBox="1"/>
            <p:nvPr/>
          </p:nvSpPr>
          <p:spPr>
            <a:xfrm>
              <a:off x="6490010" y="836341"/>
              <a:ext cx="152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Front 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8CCBB-CFEE-43F5-9E50-B2EB93BB8B09}"/>
                </a:ext>
              </a:extLst>
            </p:cNvPr>
            <p:cNvSpPr txBox="1"/>
            <p:nvPr/>
          </p:nvSpPr>
          <p:spPr>
            <a:xfrm>
              <a:off x="9801922" y="836341"/>
              <a:ext cx="1293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2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9299-3832-4070-AE82-9A25E423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17813-F6D5-4520-ACF2-75A0ACEDA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91A15FF-33D0-4E6E-BEFA-8B41AD785C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783975"/>
              </p:ext>
            </p:extLst>
          </p:nvPr>
        </p:nvGraphicFramePr>
        <p:xfrm>
          <a:off x="838200" y="1338146"/>
          <a:ext cx="10515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2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E151-1F79-4D91-BD08-DF489931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API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D4182-FD46-476F-AF13-3FEBD0588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47ADBCA-4768-4E27-94E8-E2297B42B9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5355575" cy="4897582"/>
          </a:xfrm>
        </p:spPr>
        <p:txBody>
          <a:bodyPr/>
          <a:lstStyle/>
          <a:p>
            <a:r>
              <a:rPr lang="en-US" dirty="0"/>
              <a:t>Every API comes with a base URL.</a:t>
            </a:r>
          </a:p>
          <a:p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http://api.example.com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Note the type and the endpoint. If the request goes to the wrong endpoint, all you’ll get is error messages back.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request will come with required parameters. Here, you need to pass in a JSON object. If you don’t give the right parameters, it’s errors all the way.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expected return message. Note the format (here it is a JSON message), which will tell you how to parse it to get a success or error.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60B413-DC96-42BB-B5DB-F2B2D80D649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16" y="665018"/>
            <a:ext cx="5696734" cy="5600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CDC0187-DC19-4D05-BE02-9CD938F4E775}"/>
              </a:ext>
            </a:extLst>
          </p:cNvPr>
          <p:cNvSpPr/>
          <p:nvPr/>
        </p:nvSpPr>
        <p:spPr>
          <a:xfrm>
            <a:off x="5906133" y="743979"/>
            <a:ext cx="390670" cy="3803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2A448-B471-4C02-809C-C7A34337D974}"/>
              </a:ext>
            </a:extLst>
          </p:cNvPr>
          <p:cNvSpPr/>
          <p:nvPr/>
        </p:nvSpPr>
        <p:spPr>
          <a:xfrm>
            <a:off x="6361916" y="712284"/>
            <a:ext cx="1012107" cy="44373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3E55D0-BC0A-4B55-A411-0CC1DCF14597}"/>
              </a:ext>
            </a:extLst>
          </p:cNvPr>
          <p:cNvSpPr/>
          <p:nvPr/>
        </p:nvSpPr>
        <p:spPr>
          <a:xfrm>
            <a:off x="6005350" y="2383064"/>
            <a:ext cx="390670" cy="3803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DC4725-2287-40E3-A2B0-0E19B026A3E4}"/>
              </a:ext>
            </a:extLst>
          </p:cNvPr>
          <p:cNvSpPr/>
          <p:nvPr/>
        </p:nvSpPr>
        <p:spPr>
          <a:xfrm>
            <a:off x="6479737" y="2383064"/>
            <a:ext cx="5507909" cy="21869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5A985-DB8C-49BC-9BC7-2BBAE4115B9A}"/>
              </a:ext>
            </a:extLst>
          </p:cNvPr>
          <p:cNvSpPr/>
          <p:nvPr/>
        </p:nvSpPr>
        <p:spPr>
          <a:xfrm>
            <a:off x="6003275" y="4957152"/>
            <a:ext cx="390670" cy="3803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5C363-0597-4DB1-BF1A-A40D2712054F}"/>
              </a:ext>
            </a:extLst>
          </p:cNvPr>
          <p:cNvSpPr/>
          <p:nvPr/>
        </p:nvSpPr>
        <p:spPr>
          <a:xfrm>
            <a:off x="6479737" y="4982056"/>
            <a:ext cx="5507908" cy="116366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369664-52ED-40EA-B612-E3C7B0A77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8423" y="2066192"/>
            <a:ext cx="3868616" cy="2795954"/>
          </a:xfrm>
        </p:spPr>
        <p:txBody>
          <a:bodyPr/>
          <a:lstStyle/>
          <a:p>
            <a:r>
              <a:rPr lang="en-US" dirty="0">
                <a:ea typeface="Open Sans bold"/>
                <a:cs typeface="Open Sans bold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7CC173-4D57-E24E-AC26-5A8FEA08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bold"/>
                <a:cs typeface="Open Sans bold"/>
              </a:rPr>
              <a:t>What's the plan?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F6B149FD-26F7-3645-B4E7-BA8B8CC5EE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BB5E29-EF83-A04A-8152-EB38D2747B6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About Us!</a:t>
            </a:r>
          </a:p>
          <a:p>
            <a:pPr marL="342900" indent="-342900"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About Sandia!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Full Stack Overview</a:t>
            </a:r>
          </a:p>
          <a:p>
            <a:pPr marL="342900" indent="-342900"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How to Flutter</a:t>
            </a:r>
          </a:p>
          <a:p>
            <a:pPr marL="342900" indent="-342900">
              <a:buChar char="•"/>
            </a:pPr>
            <a:r>
              <a:rPr lang="en-US" dirty="0">
                <a:latin typeface="Open Sans"/>
                <a:ea typeface="Open Sans"/>
                <a:cs typeface="Open Sans"/>
              </a:rPr>
              <a:t>Experimental Period!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8EFC-C138-4F82-BF63-1C776B00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Ellen (Le) Wagman, R&amp;D Computer Science, </a:t>
            </a:r>
            <a:br>
              <a:rPr lang="en-US" dirty="0"/>
            </a:br>
            <a:r>
              <a:rPr lang="en-US" dirty="0"/>
              <a:t>Solid Mechanics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3370F-9AB5-44E7-AFD3-1BD79F12D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BBC5-7581-4719-994E-8969DDE04F74}"/>
              </a:ext>
            </a:extLst>
          </p:cNvPr>
          <p:cNvSpPr txBox="1"/>
          <p:nvPr/>
        </p:nvSpPr>
        <p:spPr>
          <a:xfrm>
            <a:off x="631565" y="1079959"/>
            <a:ext cx="8792989" cy="32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BD9"/>
                </a:solidFill>
                <a:effectLst/>
                <a:uLnTx/>
                <a:uFillTx/>
                <a:latin typeface="Garamond" charset="0"/>
              </a:rPr>
              <a:t>Background</a:t>
            </a:r>
          </a:p>
          <a:p>
            <a:pPr marL="91434" marR="0" lvl="0" indent="-18287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Ph.D. CSEM, Oden Institute, UT Austin, 2018. 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Advisors: Tan Bui-Thanh and Quoc P. Nguyen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Thesis: “Data-Driven Strategies for Bayesian Inverse Problems”</a:t>
            </a:r>
          </a:p>
          <a:p>
            <a:pPr marL="91434" marR="0" lvl="0" indent="-18287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August 2018: Postdoc at Sandia CA (Livermore) 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Materials UQ project for Thermal/Fluids Science &amp; Engineering (8751)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Paper in Fire Safety Journal, July 2021.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doi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hlinkClick r:id="rId2" tooltip="Persistent link using digital object identifier"/>
              </a:rPr>
              <a:t>10.1016/j.firesaf.2021.103333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Paper in ASME VVUQ, Dec 2021.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doi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hlinkClick r:id="rId3"/>
              </a:rPr>
              <a:t>10.1115/1.4051638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  <a:p>
            <a:pPr marL="91434" marR="0" lvl="0" indent="-18287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September 2019: Full-time code development at Sandia NM (Albuquerque) </a:t>
            </a:r>
          </a:p>
          <a:p>
            <a:pPr marL="384029" marR="0" lvl="1" indent="-182870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SIERRA/Solid Mechanics (1542), see next slide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6330E9C-C827-4D5B-A6F9-8ECDC670355F}"/>
              </a:ext>
            </a:extLst>
          </p:cNvPr>
          <p:cNvSpPr txBox="1">
            <a:spLocks/>
          </p:cNvSpPr>
          <p:nvPr/>
        </p:nvSpPr>
        <p:spPr>
          <a:xfrm>
            <a:off x="764896" y="4325912"/>
            <a:ext cx="11004540" cy="2093694"/>
          </a:xfrm>
          <a:prstGeom prst="rect">
            <a:avLst/>
          </a:prstGeom>
        </p:spPr>
        <p:txBody>
          <a:bodyPr vert="horz" lIns="0" tIns="60960" rIns="0" bIns="60960" rtlCol="0" anchor="t">
            <a:normAutofit/>
          </a:bodyPr>
          <a:lstStyle>
            <a:lvl1pPr marL="68577" indent="-13716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BD9"/>
                </a:solidFill>
                <a:latin typeface="Garamond"/>
              </a:rPr>
              <a:t>Current Work at Sandia</a:t>
            </a:r>
          </a:p>
          <a:p>
            <a:pPr marL="67945"/>
            <a:r>
              <a:rPr lang="en-US" sz="1600" dirty="0">
                <a:latin typeface="Garamond"/>
              </a:rPr>
              <a:t>Develop solid mechanics code capabilities for applications in the national interest (mostly in C++). Solve problems and make things better!</a:t>
            </a:r>
          </a:p>
          <a:p>
            <a:pPr marL="67945"/>
            <a:r>
              <a:rPr lang="en-US" sz="1600" dirty="0">
                <a:latin typeface="Garamond"/>
              </a:rPr>
              <a:t>Write, test, review, document, and debug. Plan, mentor, and </a:t>
            </a:r>
            <a:r>
              <a:rPr lang="en-US" sz="1600" u="sng" dirty="0">
                <a:latin typeface="Garamond"/>
              </a:rPr>
              <a:t>communicate</a:t>
            </a:r>
            <a:r>
              <a:rPr lang="en-US" sz="1600" dirty="0">
                <a:latin typeface="Garamond"/>
              </a:rPr>
              <a:t> (a lot!) with my team, the product owner, and other stakeholders. </a:t>
            </a:r>
            <a:endParaRPr lang="en-US" sz="1600" dirty="0"/>
          </a:p>
          <a:p>
            <a:pPr marL="67945"/>
            <a:r>
              <a:rPr lang="en-US" sz="1600" dirty="0">
                <a:latin typeface="Garamond"/>
              </a:rPr>
              <a:t>Advise other code teams (Thermal/Fluids, meshing, DevOps), internal/external customers, managers.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48A0B-98C0-4F87-A2B6-838AD2A4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59704" y="814090"/>
            <a:ext cx="2676402" cy="33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6AFD-DE39-447A-8F68-8B64E5C0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Olivia Hon, R&amp;D Computer Science, Systems Mission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E75F9-7A71-413F-AE3B-881FC811E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DAC39-75AE-425E-80BE-8C9B3BC5B52F}"/>
              </a:ext>
            </a:extLst>
          </p:cNvPr>
          <p:cNvSpPr txBox="1">
            <a:spLocks/>
          </p:cNvSpPr>
          <p:nvPr/>
        </p:nvSpPr>
        <p:spPr>
          <a:xfrm>
            <a:off x="692160" y="1145806"/>
            <a:ext cx="8505729" cy="302321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34" indent="-182875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BBD9"/>
                </a:solidFill>
                <a:effectLst/>
                <a:uLnTx/>
                <a:uFillTx/>
                <a:latin typeface="Garamond"/>
              </a:rPr>
              <a:t>Background</a:t>
            </a: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M.S. CS, College of Computing, Georgia Institute of Technology, 2020. 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Interned at Sandia Summer 2019 in Systems Mission Engineering and Emergent Systems &amp; Analysis.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83540" marR="0" lvl="1" indent="-182245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Converted to a year-round intern, working remotely until May 2020.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Joined Systems Mission Engineering as full time staff in May 2020 for the Product Management &amp; Exploitation team.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982FFB-2778-4A5D-B99F-D0EF740D6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9135" r="33674" b="12548"/>
          <a:stretch/>
        </p:blipFill>
        <p:spPr bwMode="auto">
          <a:xfrm rot="5400000">
            <a:off x="9082520" y="1100202"/>
            <a:ext cx="2650217" cy="269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E1DB5F-6A16-48F1-A628-486295D6AFE8}"/>
              </a:ext>
            </a:extLst>
          </p:cNvPr>
          <p:cNvSpPr txBox="1">
            <a:spLocks/>
          </p:cNvSpPr>
          <p:nvPr/>
        </p:nvSpPr>
        <p:spPr>
          <a:xfrm>
            <a:off x="692160" y="4187507"/>
            <a:ext cx="11330323" cy="1797774"/>
          </a:xfrm>
          <a:prstGeom prst="rect">
            <a:avLst/>
          </a:prstGeom>
        </p:spPr>
        <p:txBody>
          <a:bodyPr vert="horz" lIns="0" tIns="60960" rIns="0" bIns="60960" rtlCol="0" anchor="t">
            <a:normAutofit/>
          </a:bodyPr>
          <a:lstStyle>
            <a:lvl1pPr marL="68577" indent="-13716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BD9"/>
                </a:solidFill>
                <a:effectLst/>
                <a:uLnTx/>
                <a:uFillTx/>
                <a:latin typeface="Garamond"/>
              </a:rPr>
              <a:t>Work at Sandia</a:t>
            </a:r>
          </a:p>
          <a:p>
            <a:pPr marL="67945" marR="0" lvl="0" indent="-137160" algn="l" defTabSz="685766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Develop software to process and disseminate large amounts of sensor data to multiple parties as close to real time as possible.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  <a:p>
            <a:pPr marL="67945" marR="0" lvl="0" indent="-137160" algn="l" defTabSz="685766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Work a lot with other teams to make sure that they get the data that they need.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  <a:p>
            <a:pPr marL="67945" marR="0" lvl="0" indent="-137160" algn="l" defTabSz="685766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Assist with research in machine learning and deep learning on the side.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926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C86D-B018-4AB9-B5C2-35A71DC5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George Thompson, R&amp;D Computer Science, Advanced Information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103EC-447C-46C0-A8DF-9A2EEC590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1ED3A-640F-4EA0-BA31-65E9670244E3}"/>
              </a:ext>
            </a:extLst>
          </p:cNvPr>
          <p:cNvSpPr txBox="1">
            <a:spLocks/>
          </p:cNvSpPr>
          <p:nvPr/>
        </p:nvSpPr>
        <p:spPr>
          <a:xfrm>
            <a:off x="630445" y="1089620"/>
            <a:ext cx="8505729" cy="333358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34" indent="-182875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BBD9"/>
                </a:solidFill>
                <a:effectLst/>
                <a:uLnTx/>
                <a:uFillTx/>
                <a:latin typeface="Garamond"/>
              </a:rPr>
              <a:t>Background</a:t>
            </a:r>
          </a:p>
          <a:p>
            <a:pPr marL="90805" indent="-182245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B.S CS, College of Science of Engineering and Technology, Norfolk State University, 2018.</a:t>
            </a:r>
            <a:r>
              <a:rPr lang="en-US" sz="1800" dirty="0">
                <a:solidFill>
                  <a:srgbClr val="000000"/>
                </a:solidFill>
                <a:latin typeface="Garamond"/>
              </a:rPr>
              <a:t> 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  <a:p>
            <a:pPr marL="90805" indent="-182245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M.S. CS, College of Engineering, North Carolina A&amp;T State University, 2020.</a:t>
            </a:r>
            <a:r>
              <a:rPr lang="en-US" sz="1800" dirty="0">
                <a:solidFill>
                  <a:srgbClr val="000000"/>
                </a:solidFill>
                <a:latin typeface="Garamond"/>
              </a:rPr>
              <a:t> 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Interned at Sandia Summer 2017 as part of the CECOR program.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Interned a second time Summer 2018 as part of TITANS Software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  <a:p>
            <a:pPr marL="383540" marR="0" lvl="1" indent="-182245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</a:rPr>
              <a:t>Converted to a year-round intern, working remotely until May 2020.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Joined Advanced Information Security as full time staff in May 2020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273577-5770-4D74-8945-820DE63AFCA3}"/>
              </a:ext>
            </a:extLst>
          </p:cNvPr>
          <p:cNvSpPr txBox="1">
            <a:spLocks/>
          </p:cNvSpPr>
          <p:nvPr/>
        </p:nvSpPr>
        <p:spPr>
          <a:xfrm>
            <a:off x="631567" y="4210192"/>
            <a:ext cx="11004540" cy="2058574"/>
          </a:xfrm>
          <a:prstGeom prst="rect">
            <a:avLst/>
          </a:prstGeom>
        </p:spPr>
        <p:txBody>
          <a:bodyPr vert="horz" lIns="0" tIns="60960" rIns="0" bIns="60960" rtlCol="0" anchor="t">
            <a:normAutofit/>
          </a:bodyPr>
          <a:lstStyle>
            <a:lvl1pPr marL="68577" indent="-13716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BD9"/>
                </a:solidFill>
                <a:latin typeface="Garamond"/>
              </a:rPr>
              <a:t>Work at Sandia</a:t>
            </a:r>
          </a:p>
          <a:p>
            <a:pPr marL="342900" indent="-342900"/>
            <a:r>
              <a:rPr lang="en-US" sz="1800" dirty="0">
                <a:latin typeface="Garamond"/>
              </a:rPr>
              <a:t>Develop Software that makes Information Assurance easier for developers/Stakeholders</a:t>
            </a:r>
          </a:p>
          <a:p>
            <a:pPr marL="342900" indent="-342900"/>
            <a:r>
              <a:rPr lang="en-US" sz="1800" dirty="0">
                <a:latin typeface="Garamond"/>
              </a:rPr>
              <a:t>Help Pen test applications at Sandia to ensure no vulnerabilities in Sandia software</a:t>
            </a:r>
          </a:p>
          <a:p>
            <a:pPr marL="342900" indent="-342900"/>
            <a:r>
              <a:rPr lang="en-US" sz="1800" dirty="0">
                <a:latin typeface="Garamond"/>
              </a:rPr>
              <a:t>Develop Capabilities to help advise teams Around Sandia about Software Security</a:t>
            </a:r>
          </a:p>
          <a:p>
            <a:pPr marL="342900" indent="-342900"/>
            <a:r>
              <a:rPr lang="en-US" sz="1800" dirty="0">
                <a:latin typeface="Garamond"/>
              </a:rPr>
              <a:t>Develop tools that assist in Vulnerability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7294B-4AC4-48AD-85CA-F00FCE99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19476" y="1152382"/>
            <a:ext cx="3333583" cy="2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85C1-7D10-494F-8C34-E654E99C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Jasmine Mabrey, R&amp;D Computer Science, Surety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FD8E1-2C7D-4557-9AC7-171BF9073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0033-30A8-48EE-8F01-EB77B5EBBA1C}"/>
              </a:ext>
            </a:extLst>
          </p:cNvPr>
          <p:cNvSpPr txBox="1">
            <a:spLocks/>
          </p:cNvSpPr>
          <p:nvPr/>
        </p:nvSpPr>
        <p:spPr>
          <a:xfrm>
            <a:off x="800080" y="1094817"/>
            <a:ext cx="8505729" cy="333358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34" indent="-182875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BBD9"/>
                </a:solidFill>
                <a:effectLst/>
                <a:uLnTx/>
                <a:uFillTx/>
                <a:latin typeface="Garamond"/>
              </a:rPr>
              <a:t>Background</a:t>
            </a: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B.S CS DNIMAS, College of Science of Engineering and Technology, Norfolk State University, 2018. </a:t>
            </a: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M.S. CS, College of Engineering, North Carolina A&amp;T State University, 2020. </a:t>
            </a: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Interned at Sandia Summer 2017 as part of the CECOR program.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</a:endParaRPr>
          </a:p>
          <a:p>
            <a:pPr marL="90805" marR="0" lvl="0" indent="-182245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Masters Fellowship Participant 2018 –2020</a:t>
            </a:r>
          </a:p>
          <a:p>
            <a:pPr marL="383540" marR="0" lvl="1" indent="-182245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</a:rPr>
              <a:t>Joined Surety Software Development as full time staff in May 2020</a:t>
            </a:r>
          </a:p>
          <a:p>
            <a:pPr marL="383540" marR="0" lvl="1" indent="-182245" algn="l" defTabSz="914354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SzTx/>
              <a:buFont typeface="Calibri" pitchFamily="34" charset="0"/>
              <a:buChar char="◦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EC5AC5-4A51-4A8E-9F94-A00192F67BC6}"/>
              </a:ext>
            </a:extLst>
          </p:cNvPr>
          <p:cNvSpPr txBox="1">
            <a:spLocks/>
          </p:cNvSpPr>
          <p:nvPr/>
        </p:nvSpPr>
        <p:spPr>
          <a:xfrm>
            <a:off x="800080" y="3934832"/>
            <a:ext cx="11004540" cy="2106991"/>
          </a:xfrm>
          <a:prstGeom prst="rect">
            <a:avLst/>
          </a:prstGeom>
        </p:spPr>
        <p:txBody>
          <a:bodyPr vert="horz" lIns="0" tIns="60960" rIns="0" bIns="60960" rtlCol="0" anchor="t">
            <a:normAutofit/>
          </a:bodyPr>
          <a:lstStyle>
            <a:lvl1pPr marL="68577" indent="-13716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3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05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BD9"/>
                </a:solidFill>
              </a:rPr>
              <a:t>Work at Sandia</a:t>
            </a:r>
          </a:p>
          <a:p>
            <a:pPr marL="342900" indent="-342900"/>
            <a:r>
              <a:rPr lang="en-US" sz="1800" dirty="0">
                <a:latin typeface="Garamond"/>
              </a:rPr>
              <a:t>Develop software tools to generate various test material for Surety Developers</a:t>
            </a:r>
            <a:endParaRPr lang="en-US" sz="1800" dirty="0"/>
          </a:p>
          <a:p>
            <a:pPr marL="342900" indent="-342900"/>
            <a:r>
              <a:rPr lang="en-US" sz="1800" dirty="0">
                <a:latin typeface="Garamond"/>
              </a:rPr>
              <a:t>Help in the validation of cryptographic algorithms before implementation in Sandia products</a:t>
            </a:r>
          </a:p>
          <a:p>
            <a:pPr marL="342900" indent="-342900"/>
            <a:r>
              <a:rPr lang="en-US" sz="1800" dirty="0">
                <a:solidFill>
                  <a:srgbClr val="000000"/>
                </a:solidFill>
                <a:latin typeface="Garamond"/>
              </a:rPr>
              <a:t>Assist with interface testing capabilities for different systems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BBD9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F56BAA6-246A-4EE5-9B24-8F9CF89F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530" y="1023968"/>
            <a:ext cx="2505766" cy="21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387EED-1A98-0349-ABCA-14254D7092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r="79" b="24744"/>
          <a:stretch/>
        </p:blipFill>
        <p:spPr>
          <a:xfrm>
            <a:off x="1595564" y="1814931"/>
            <a:ext cx="5884502" cy="367800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129B3-6202-AB48-A199-1A26C5CF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How to find, select, and apply for Sandia internships or jobs!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7D5D2-8DFE-104B-83E2-80BE2197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179" y="1207251"/>
            <a:ext cx="3517971" cy="2936123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C12E760D-46EF-644F-AB68-1F03B2C7442A}"/>
              </a:ext>
            </a:extLst>
          </p:cNvPr>
          <p:cNvSpPr/>
          <p:nvPr/>
        </p:nvSpPr>
        <p:spPr>
          <a:xfrm>
            <a:off x="11115675" y="1466850"/>
            <a:ext cx="828675" cy="466725"/>
          </a:xfrm>
          <a:prstGeom prst="donut">
            <a:avLst>
              <a:gd name="adj" fmla="val 8569"/>
            </a:avLst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F61C2-6325-CE4C-A921-213A9166E0B8}"/>
              </a:ext>
            </a:extLst>
          </p:cNvPr>
          <p:cNvSpPr txBox="1"/>
          <p:nvPr/>
        </p:nvSpPr>
        <p:spPr>
          <a:xfrm>
            <a:off x="8505824" y="4441920"/>
            <a:ext cx="2090611" cy="76825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Apply now!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1B29B8-1A3D-2542-805A-5FEB4EC15103}"/>
              </a:ext>
            </a:extLst>
          </p:cNvPr>
          <p:cNvSpPr txBox="1">
            <a:spLocks/>
          </p:cNvSpPr>
          <p:nvPr/>
        </p:nvSpPr>
        <p:spPr>
          <a:xfrm>
            <a:off x="1757362" y="6134100"/>
            <a:ext cx="8829675" cy="1103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Bookmark this link:</a:t>
            </a:r>
          </a:p>
          <a:p>
            <a:r>
              <a:rPr lang="en-US" sz="1200" dirty="0">
                <a:hlinkClick r:id="rId4"/>
              </a:rPr>
              <a:t>https://www.sandia.gov/careers/career-possibilities/students-and-postdocs/internships-co-ops/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32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BAC5-407A-449E-AD66-ECB302A4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Sandia Internships posted weekly – bookmark jobs.sandia.gov!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D92C4-FD76-4228-A3ED-A448B65DC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A8708C2-5B71-47E2-A22F-0797F74F1B17}"/>
              </a:ext>
            </a:extLst>
          </p:cNvPr>
          <p:cNvSpPr txBox="1">
            <a:spLocks/>
          </p:cNvSpPr>
          <p:nvPr/>
        </p:nvSpPr>
        <p:spPr>
          <a:xfrm>
            <a:off x="1185863" y="1638299"/>
            <a:ext cx="5270570" cy="328612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Bookmark this link now!</a:t>
            </a:r>
          </a:p>
          <a:p>
            <a:r>
              <a:rPr lang="en-US" dirty="0">
                <a:hlinkClick r:id="rId2"/>
              </a:rPr>
              <a:t>https://www.sandia.gov/careers/career-possibilities/students-and-postdocs/internships-co-ops/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Internships are posted weekly and have varying closing dates (depends on the department).</a:t>
            </a:r>
          </a:p>
          <a:p>
            <a:endParaRPr lang="en-US" dirty="0"/>
          </a:p>
          <a:p>
            <a:r>
              <a:rPr lang="en-US" dirty="0"/>
              <a:t>Pay attention to “Qualifications We Require”. Applications not meeting the requirements are often filtered before reaching the hiring manager!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C94E43-1DAD-4774-8B5F-F24BC7920466}"/>
              </a:ext>
            </a:extLst>
          </p:cNvPr>
          <p:cNvGrpSpPr/>
          <p:nvPr/>
        </p:nvGrpSpPr>
        <p:grpSpPr>
          <a:xfrm>
            <a:off x="6858000" y="1036036"/>
            <a:ext cx="5400675" cy="4398855"/>
            <a:chOff x="6858000" y="1036036"/>
            <a:chExt cx="5400675" cy="43988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623B3F-5FBE-4FA5-86D7-4F82B2B5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8105" y="1036036"/>
              <a:ext cx="5270570" cy="4398855"/>
            </a:xfrm>
            <a:prstGeom prst="rect">
              <a:avLst/>
            </a:prstGeom>
          </p:spPr>
        </p:pic>
        <p:sp>
          <p:nvSpPr>
            <p:cNvPr id="14" name="Donut 5">
              <a:extLst>
                <a:ext uri="{FF2B5EF4-FFF2-40B4-BE49-F238E27FC236}">
                  <a16:creationId xmlns:a16="http://schemas.microsoft.com/office/drawing/2014/main" id="{F6B41C32-5979-4249-845F-73AB6DFC065C}"/>
                </a:ext>
              </a:extLst>
            </p:cNvPr>
            <p:cNvSpPr/>
            <p:nvPr/>
          </p:nvSpPr>
          <p:spPr>
            <a:xfrm>
              <a:off x="6858000" y="1810815"/>
              <a:ext cx="4486275" cy="1446735"/>
            </a:xfrm>
            <a:prstGeom prst="donut">
              <a:avLst>
                <a:gd name="adj" fmla="val 1359"/>
              </a:avLst>
            </a:prstGeom>
            <a:solidFill>
              <a:srgbClr val="FF000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1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E857F-0041-4361-9EBE-6668E66FC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AC06E-239C-4345-A190-6A336601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5" y="0"/>
            <a:ext cx="531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C7E9715F9F344FAEF0B3789A7F4B31" ma:contentTypeVersion="2" ma:contentTypeDescription="Create a new document." ma:contentTypeScope="" ma:versionID="afd7f7d1ff7972d1a906932a0be9bbe7">
  <xsd:schema xmlns:xsd="http://www.w3.org/2001/XMLSchema" xmlns:xs="http://www.w3.org/2001/XMLSchema" xmlns:p="http://schemas.microsoft.com/office/2006/metadata/properties" xmlns:ns2="6a0bc6d6-6798-480c-bdf1-3e09ae922dbd" targetNamespace="http://schemas.microsoft.com/office/2006/metadata/properties" ma:root="true" ma:fieldsID="582fb32a84201ba050b2fc430b531548" ns2:_="">
    <xsd:import namespace="6a0bc6d6-6798-480c-bdf1-3e09ae922d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0bc6d6-6798-480c-bdf1-3e09ae922d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CCCD3D-56AF-4AE8-BE59-300164BBCC1A}"/>
</file>

<file path=customXml/itemProps2.xml><?xml version="1.0" encoding="utf-8"?>
<ds:datastoreItem xmlns:ds="http://schemas.openxmlformats.org/officeDocument/2006/customXml" ds:itemID="{2B6E4216-D16D-4624-83C5-09CF8E73B36B}"/>
</file>

<file path=customXml/itemProps3.xml><?xml version="1.0" encoding="utf-8"?>
<ds:datastoreItem xmlns:ds="http://schemas.openxmlformats.org/officeDocument/2006/customXml" ds:itemID="{45C8E2FF-E78E-4F4C-BBA4-91DE4B98558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3684</TotalTime>
  <Words>1331</Words>
  <Application>Microsoft Office PowerPoint</Application>
  <PresentationFormat>Widescreen</PresentationFormat>
  <Paragraphs>212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Courier New</vt:lpstr>
      <vt:lpstr>Open Sans bold</vt:lpstr>
      <vt:lpstr>Open Sans</vt:lpstr>
      <vt:lpstr>Arial</vt:lpstr>
      <vt:lpstr>Arial,Sans-Serif</vt:lpstr>
      <vt:lpstr>Garamond</vt:lpstr>
      <vt:lpstr>Open Sans Light</vt:lpstr>
      <vt:lpstr>Consolas</vt:lpstr>
      <vt:lpstr>Wingdings</vt:lpstr>
      <vt:lpstr>Sandia Angles</vt:lpstr>
      <vt:lpstr>Virtual App Development Challenge and Workshop</vt:lpstr>
      <vt:lpstr>What's the plan?</vt:lpstr>
      <vt:lpstr>Ellen (Le) Wagman, R&amp;D Computer Science,  Solid Mechanics Code</vt:lpstr>
      <vt:lpstr>Olivia Hon, R&amp;D Computer Science, Systems Mission Engineering</vt:lpstr>
      <vt:lpstr>George Thompson, R&amp;D Computer Science, Advanced Information Security</vt:lpstr>
      <vt:lpstr>Jasmine Mabrey, R&amp;D Computer Science, Surety Software</vt:lpstr>
      <vt:lpstr>Demo – How to find, select, and apply for Sandia internships or jobs!</vt:lpstr>
      <vt:lpstr>Sandia Internships posted weekly – bookmark jobs.sandia.gov!</vt:lpstr>
      <vt:lpstr>PowerPoint Presentation</vt:lpstr>
      <vt:lpstr>Full Stack Overview</vt:lpstr>
      <vt:lpstr>Front End: The Storefront</vt:lpstr>
      <vt:lpstr>Back End: The Employee</vt:lpstr>
      <vt:lpstr>Database: The Warehouse</vt:lpstr>
      <vt:lpstr>Dev Ops: The Landlord</vt:lpstr>
      <vt:lpstr>Mobile App</vt:lpstr>
      <vt:lpstr>Back End Deep Dive</vt:lpstr>
      <vt:lpstr>API Calls</vt:lpstr>
      <vt:lpstr>Reading API Documentation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Mabrey, Jasmine</cp:lastModifiedBy>
  <cp:revision>444</cp:revision>
  <dcterms:created xsi:type="dcterms:W3CDTF">2018-07-21T13:25:45Z</dcterms:created>
  <dcterms:modified xsi:type="dcterms:W3CDTF">2021-10-29T17:40:22Z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0x01010059C7E9715F9F344FAEF0B3789A7F4B31</vt:lpwstr>
  </property>
</Properties>
</file>